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1096" r:id="rId2"/>
    <p:sldId id="2263" r:id="rId3"/>
    <p:sldId id="2261" r:id="rId4"/>
    <p:sldId id="1138" r:id="rId5"/>
    <p:sldId id="1215" r:id="rId6"/>
    <p:sldId id="1216" r:id="rId7"/>
    <p:sldId id="1217" r:id="rId8"/>
    <p:sldId id="1221" r:id="rId9"/>
    <p:sldId id="1208" r:id="rId10"/>
    <p:sldId id="1220" r:id="rId11"/>
    <p:sldId id="2232" r:id="rId12"/>
    <p:sldId id="2233" r:id="rId13"/>
    <p:sldId id="2234" r:id="rId14"/>
    <p:sldId id="2294" r:id="rId15"/>
    <p:sldId id="2291" r:id="rId16"/>
    <p:sldId id="2292" r:id="rId17"/>
    <p:sldId id="2293" r:id="rId18"/>
    <p:sldId id="2235" r:id="rId19"/>
    <p:sldId id="2236" r:id="rId20"/>
    <p:sldId id="2237" r:id="rId21"/>
    <p:sldId id="2238" r:id="rId22"/>
    <p:sldId id="2247" r:id="rId23"/>
    <p:sldId id="2239" r:id="rId24"/>
    <p:sldId id="2256" r:id="rId25"/>
    <p:sldId id="2246" r:id="rId26"/>
    <p:sldId id="2248" r:id="rId27"/>
    <p:sldId id="2258" r:id="rId28"/>
    <p:sldId id="2259" r:id="rId29"/>
    <p:sldId id="2250" r:id="rId30"/>
    <p:sldId id="2249" r:id="rId31"/>
    <p:sldId id="2240" r:id="rId32"/>
    <p:sldId id="2252" r:id="rId33"/>
    <p:sldId id="2255" r:id="rId34"/>
    <p:sldId id="2251" r:id="rId35"/>
    <p:sldId id="2253" r:id="rId36"/>
    <p:sldId id="2254" r:id="rId3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ijns, A.J. (Andy)" userId="8396d8f7-52b6-4175-a133-af71084ab5de" providerId="ADAL" clId="{DF42D7A6-F2B7-4D9B-A980-5EAC3F440F62}"/>
    <pc:docChg chg="undo custSel modSld">
      <pc:chgData name="Bruijns, A.J. (Andy)" userId="8396d8f7-52b6-4175-a133-af71084ab5de" providerId="ADAL" clId="{DF42D7A6-F2B7-4D9B-A980-5EAC3F440F62}" dt="2023-11-16T13:59:11.722" v="6" actId="167"/>
      <pc:docMkLst>
        <pc:docMk/>
      </pc:docMkLst>
      <pc:sldChg chg="addSp modSp mod">
        <pc:chgData name="Bruijns, A.J. (Andy)" userId="8396d8f7-52b6-4175-a133-af71084ab5de" providerId="ADAL" clId="{DF42D7A6-F2B7-4D9B-A980-5EAC3F440F62}" dt="2023-11-16T13:59:11.722" v="6" actId="167"/>
        <pc:sldMkLst>
          <pc:docMk/>
          <pc:sldMk cId="2241865146" sldId="1216"/>
        </pc:sldMkLst>
        <pc:spChg chg="add mod ord">
          <ac:chgData name="Bruijns, A.J. (Andy)" userId="8396d8f7-52b6-4175-a133-af71084ab5de" providerId="ADAL" clId="{DF42D7A6-F2B7-4D9B-A980-5EAC3F440F62}" dt="2023-11-16T13:59:11.722" v="6" actId="167"/>
          <ac:spMkLst>
            <pc:docMk/>
            <pc:sldMk cId="2241865146" sldId="1216"/>
            <ac:spMk id="2" creationId="{67900F3E-B9F4-D883-2177-C4D9A2862B92}"/>
          </ac:spMkLst>
        </pc:spChg>
        <pc:spChg chg="mod">
          <ac:chgData name="Bruijns, A.J. (Andy)" userId="8396d8f7-52b6-4175-a133-af71084ab5de" providerId="ADAL" clId="{DF42D7A6-F2B7-4D9B-A980-5EAC3F440F62}" dt="2023-11-16T13:56:33.635" v="2" actId="1076"/>
          <ac:spMkLst>
            <pc:docMk/>
            <pc:sldMk cId="2241865146" sldId="1216"/>
            <ac:spMk id="25" creationId="{30DBEF9B-6636-4445-A5BF-8DAEF84B97F0}"/>
          </ac:spMkLst>
        </pc:spChg>
      </pc:sldChg>
    </pc:docChg>
  </pc:docChgLst>
  <pc:docChgLst>
    <pc:chgData name="Bruijns, A.J. (Andy)" userId="8396d8f7-52b6-4175-a133-af71084ab5de" providerId="ADAL" clId="{D89E72D9-7180-4B0D-BEE3-697A97CCB049}"/>
    <pc:docChg chg="undo custSel addSld delSld modSld">
      <pc:chgData name="Bruijns, A.J. (Andy)" userId="8396d8f7-52b6-4175-a133-af71084ab5de" providerId="ADAL" clId="{D89E72D9-7180-4B0D-BEE3-697A97CCB049}" dt="2022-09-08T08:01:31.151" v="1695" actId="47"/>
      <pc:docMkLst>
        <pc:docMk/>
      </pc:docMkLst>
      <pc:sldChg chg="del">
        <pc:chgData name="Bruijns, A.J. (Andy)" userId="8396d8f7-52b6-4175-a133-af71084ab5de" providerId="ADAL" clId="{D89E72D9-7180-4B0D-BEE3-697A97CCB049}" dt="2022-09-08T08:01:31.151" v="1695" actId="47"/>
        <pc:sldMkLst>
          <pc:docMk/>
          <pc:sldMk cId="3454288368" sldId="256"/>
        </pc:sldMkLst>
      </pc:sldChg>
      <pc:sldChg chg="del">
        <pc:chgData name="Bruijns, A.J. (Andy)" userId="8396d8f7-52b6-4175-a133-af71084ab5de" providerId="ADAL" clId="{D89E72D9-7180-4B0D-BEE3-697A97CCB049}" dt="2022-09-08T08:01:31.151" v="1695" actId="47"/>
        <pc:sldMkLst>
          <pc:docMk/>
          <pc:sldMk cId="1740543869" sldId="257"/>
        </pc:sldMkLst>
      </pc:sldChg>
      <pc:sldChg chg="del">
        <pc:chgData name="Bruijns, A.J. (Andy)" userId="8396d8f7-52b6-4175-a133-af71084ab5de" providerId="ADAL" clId="{D89E72D9-7180-4B0D-BEE3-697A97CCB049}" dt="2022-09-08T08:01:31.151" v="1695" actId="47"/>
        <pc:sldMkLst>
          <pc:docMk/>
          <pc:sldMk cId="3311994774" sldId="258"/>
        </pc:sldMkLst>
      </pc:sldChg>
      <pc:sldChg chg="del">
        <pc:chgData name="Bruijns, A.J. (Andy)" userId="8396d8f7-52b6-4175-a133-af71084ab5de" providerId="ADAL" clId="{D89E72D9-7180-4B0D-BEE3-697A97CCB049}" dt="2022-09-08T08:01:31.151" v="1695" actId="47"/>
        <pc:sldMkLst>
          <pc:docMk/>
          <pc:sldMk cId="1060274801" sldId="259"/>
        </pc:sldMkLst>
      </pc:sldChg>
      <pc:sldChg chg="del">
        <pc:chgData name="Bruijns, A.J. (Andy)" userId="8396d8f7-52b6-4175-a133-af71084ab5de" providerId="ADAL" clId="{D89E72D9-7180-4B0D-BEE3-697A97CCB049}" dt="2022-09-08T08:01:31.151" v="1695" actId="47"/>
        <pc:sldMkLst>
          <pc:docMk/>
          <pc:sldMk cId="2393020713" sldId="260"/>
        </pc:sldMkLst>
      </pc:sldChg>
      <pc:sldChg chg="del">
        <pc:chgData name="Bruijns, A.J. (Andy)" userId="8396d8f7-52b6-4175-a133-af71084ab5de" providerId="ADAL" clId="{D89E72D9-7180-4B0D-BEE3-697A97CCB049}" dt="2022-09-08T08:01:31.151" v="1695" actId="47"/>
        <pc:sldMkLst>
          <pc:docMk/>
          <pc:sldMk cId="2565933145" sldId="267"/>
        </pc:sldMkLst>
      </pc:sldChg>
      <pc:sldChg chg="modSp mod">
        <pc:chgData name="Bruijns, A.J. (Andy)" userId="8396d8f7-52b6-4175-a133-af71084ab5de" providerId="ADAL" clId="{D89E72D9-7180-4B0D-BEE3-697A97CCB049}" dt="2022-09-08T06:24:47.299" v="1360" actId="20577"/>
        <pc:sldMkLst>
          <pc:docMk/>
          <pc:sldMk cId="1647439311" sldId="1096"/>
        </pc:sldMkLst>
        <pc:spChg chg="mod">
          <ac:chgData name="Bruijns, A.J. (Andy)" userId="8396d8f7-52b6-4175-a133-af71084ab5de" providerId="ADAL" clId="{D89E72D9-7180-4B0D-BEE3-697A97CCB049}" dt="2022-09-08T06:24:40.840" v="1353" actId="20577"/>
          <ac:spMkLst>
            <pc:docMk/>
            <pc:sldMk cId="1647439311" sldId="1096"/>
            <ac:spMk id="2" creationId="{40BB297F-0BD4-40F1-85A1-FC62555E69A4}"/>
          </ac:spMkLst>
        </pc:spChg>
        <pc:spChg chg="mod">
          <ac:chgData name="Bruijns, A.J. (Andy)" userId="8396d8f7-52b6-4175-a133-af71084ab5de" providerId="ADAL" clId="{D89E72D9-7180-4B0D-BEE3-697A97CCB049}" dt="2022-09-08T06:24:47.299" v="1360" actId="20577"/>
          <ac:spMkLst>
            <pc:docMk/>
            <pc:sldMk cId="1647439311" sldId="1096"/>
            <ac:spMk id="4" creationId="{343C5FD3-13BC-45AC-AB04-9804E55D650C}"/>
          </ac:spMkLst>
        </pc:spChg>
      </pc:sldChg>
      <pc:sldChg chg="modSp mod">
        <pc:chgData name="Bruijns, A.J. (Andy)" userId="8396d8f7-52b6-4175-a133-af71084ab5de" providerId="ADAL" clId="{D89E72D9-7180-4B0D-BEE3-697A97CCB049}" dt="2022-09-08T06:25:08.856" v="1373" actId="403"/>
        <pc:sldMkLst>
          <pc:docMk/>
          <pc:sldMk cId="3159988171" sldId="1138"/>
        </pc:sldMkLst>
        <pc:spChg chg="mod">
          <ac:chgData name="Bruijns, A.J. (Andy)" userId="8396d8f7-52b6-4175-a133-af71084ab5de" providerId="ADAL" clId="{D89E72D9-7180-4B0D-BEE3-697A97CCB049}" dt="2022-09-07T10:18:56.237" v="144" actId="20577"/>
          <ac:spMkLst>
            <pc:docMk/>
            <pc:sldMk cId="3159988171" sldId="1138"/>
            <ac:spMk id="9" creationId="{5FF1B2CB-A4CB-411F-B5B4-DD13DDF72E66}"/>
          </ac:spMkLst>
        </pc:spChg>
        <pc:spChg chg="mod">
          <ac:chgData name="Bruijns, A.J. (Andy)" userId="8396d8f7-52b6-4175-a133-af71084ab5de" providerId="ADAL" clId="{D89E72D9-7180-4B0D-BEE3-697A97CCB049}" dt="2022-09-08T06:25:08.856" v="1373" actId="403"/>
          <ac:spMkLst>
            <pc:docMk/>
            <pc:sldMk cId="3159988171" sldId="1138"/>
            <ac:spMk id="10" creationId="{FB8D8545-7928-4C9B-B290-9263E5C5EF03}"/>
          </ac:spMkLst>
        </pc:spChg>
      </pc:sldChg>
      <pc:sldChg chg="mod modShow">
        <pc:chgData name="Bruijns, A.J. (Andy)" userId="8396d8f7-52b6-4175-a133-af71084ab5de" providerId="ADAL" clId="{D89E72D9-7180-4B0D-BEE3-697A97CCB049}" dt="2022-09-07T10:22:39.867" v="398" actId="729"/>
        <pc:sldMkLst>
          <pc:docMk/>
          <pc:sldMk cId="446929358" sldId="1208"/>
        </pc:sldMkLst>
      </pc:sldChg>
      <pc:sldChg chg="modSp mod">
        <pc:chgData name="Bruijns, A.J. (Andy)" userId="8396d8f7-52b6-4175-a133-af71084ab5de" providerId="ADAL" clId="{D89E72D9-7180-4B0D-BEE3-697A97CCB049}" dt="2022-09-07T10:22:03.202" v="369" actId="27636"/>
        <pc:sldMkLst>
          <pc:docMk/>
          <pc:sldMk cId="49149116" sldId="1215"/>
        </pc:sldMkLst>
        <pc:spChg chg="mod">
          <ac:chgData name="Bruijns, A.J. (Andy)" userId="8396d8f7-52b6-4175-a133-af71084ab5de" providerId="ADAL" clId="{D89E72D9-7180-4B0D-BEE3-697A97CCB049}" dt="2022-09-07T10:20:24.710" v="293" actId="20577"/>
          <ac:spMkLst>
            <pc:docMk/>
            <pc:sldMk cId="49149116" sldId="1215"/>
            <ac:spMk id="5" creationId="{0DB5601E-F413-4B82-B68D-CBDC9EF88438}"/>
          </ac:spMkLst>
        </pc:spChg>
        <pc:spChg chg="mod">
          <ac:chgData name="Bruijns, A.J. (Andy)" userId="8396d8f7-52b6-4175-a133-af71084ab5de" providerId="ADAL" clId="{D89E72D9-7180-4B0D-BEE3-697A97CCB049}" dt="2022-09-07T10:22:03.202" v="369" actId="27636"/>
          <ac:spMkLst>
            <pc:docMk/>
            <pc:sldMk cId="49149116" sldId="1215"/>
            <ac:spMk id="9" creationId="{AE0C25C8-7915-4F9A-8519-22C2437B317B}"/>
          </ac:spMkLst>
        </pc:spChg>
        <pc:picChg chg="mod">
          <ac:chgData name="Bruijns, A.J. (Andy)" userId="8396d8f7-52b6-4175-a133-af71084ab5de" providerId="ADAL" clId="{D89E72D9-7180-4B0D-BEE3-697A97CCB049}" dt="2022-09-07T10:21:11.702" v="337" actId="1076"/>
          <ac:picMkLst>
            <pc:docMk/>
            <pc:sldMk cId="49149116" sldId="1215"/>
            <ac:picMk id="10" creationId="{7E8B1A51-64F3-4AD8-ACF9-38826E6C9673}"/>
          </ac:picMkLst>
        </pc:picChg>
      </pc:sldChg>
      <pc:sldChg chg="modSp mod">
        <pc:chgData name="Bruijns, A.J. (Andy)" userId="8396d8f7-52b6-4175-a133-af71084ab5de" providerId="ADAL" clId="{D89E72D9-7180-4B0D-BEE3-697A97CCB049}" dt="2022-09-07T10:22:18.097" v="393" actId="20577"/>
        <pc:sldMkLst>
          <pc:docMk/>
          <pc:sldMk cId="2241865146" sldId="1216"/>
        </pc:sldMkLst>
        <pc:spChg chg="mod">
          <ac:chgData name="Bruijns, A.J. (Andy)" userId="8396d8f7-52b6-4175-a133-af71084ab5de" providerId="ADAL" clId="{D89E72D9-7180-4B0D-BEE3-697A97CCB049}" dt="2022-09-07T10:22:18.097" v="393" actId="20577"/>
          <ac:spMkLst>
            <pc:docMk/>
            <pc:sldMk cId="2241865146" sldId="1216"/>
            <ac:spMk id="25" creationId="{30DBEF9B-6636-4445-A5BF-8DAEF84B97F0}"/>
          </ac:spMkLst>
        </pc:spChg>
      </pc:sldChg>
      <pc:sldChg chg="add del">
        <pc:chgData name="Bruijns, A.J. (Andy)" userId="8396d8f7-52b6-4175-a133-af71084ab5de" providerId="ADAL" clId="{D89E72D9-7180-4B0D-BEE3-697A97CCB049}" dt="2022-09-07T10:09:30.958" v="2" actId="47"/>
        <pc:sldMkLst>
          <pc:docMk/>
          <pc:sldMk cId="3687775466" sldId="1219"/>
        </pc:sldMkLst>
      </pc:sldChg>
      <pc:sldChg chg="modSp mod">
        <pc:chgData name="Bruijns, A.J. (Andy)" userId="8396d8f7-52b6-4175-a133-af71084ab5de" providerId="ADAL" clId="{D89E72D9-7180-4B0D-BEE3-697A97CCB049}" dt="2022-09-07T10:23:07.740" v="420" actId="20577"/>
        <pc:sldMkLst>
          <pc:docMk/>
          <pc:sldMk cId="2092077081" sldId="1220"/>
        </pc:sldMkLst>
        <pc:spChg chg="mod">
          <ac:chgData name="Bruijns, A.J. (Andy)" userId="8396d8f7-52b6-4175-a133-af71084ab5de" providerId="ADAL" clId="{D89E72D9-7180-4B0D-BEE3-697A97CCB049}" dt="2022-09-07T10:23:07.740" v="420" actId="20577"/>
          <ac:spMkLst>
            <pc:docMk/>
            <pc:sldMk cId="2092077081" sldId="1220"/>
            <ac:spMk id="5" creationId="{125C121D-FA8E-425E-9768-F6A82049BD78}"/>
          </ac:spMkLst>
        </pc:spChg>
      </pc:sldChg>
      <pc:sldChg chg="modSp mod">
        <pc:chgData name="Bruijns, A.J. (Andy)" userId="8396d8f7-52b6-4175-a133-af71084ab5de" providerId="ADAL" clId="{D89E72D9-7180-4B0D-BEE3-697A97CCB049}" dt="2022-09-07T10:22:34.929" v="397" actId="1076"/>
        <pc:sldMkLst>
          <pc:docMk/>
          <pc:sldMk cId="3693000831" sldId="1221"/>
        </pc:sldMkLst>
        <pc:picChg chg="mod">
          <ac:chgData name="Bruijns, A.J. (Andy)" userId="8396d8f7-52b6-4175-a133-af71084ab5de" providerId="ADAL" clId="{D89E72D9-7180-4B0D-BEE3-697A97CCB049}" dt="2022-09-07T10:22:34.929" v="397" actId="1076"/>
          <ac:picMkLst>
            <pc:docMk/>
            <pc:sldMk cId="3693000831" sldId="1221"/>
            <ac:picMk id="5" creationId="{29F1076E-B03F-4F88-944D-2B57746C4B8C}"/>
          </ac:picMkLst>
        </pc:picChg>
      </pc:sldChg>
      <pc:sldChg chg="modSp mod">
        <pc:chgData name="Bruijns, A.J. (Andy)" userId="8396d8f7-52b6-4175-a133-af71084ab5de" providerId="ADAL" clId="{D89E72D9-7180-4B0D-BEE3-697A97CCB049}" dt="2022-09-07T10:23:13.262" v="421" actId="27636"/>
        <pc:sldMkLst>
          <pc:docMk/>
          <pc:sldMk cId="1732208893" sldId="2232"/>
        </pc:sldMkLst>
        <pc:spChg chg="mod">
          <ac:chgData name="Bruijns, A.J. (Andy)" userId="8396d8f7-52b6-4175-a133-af71084ab5de" providerId="ADAL" clId="{D89E72D9-7180-4B0D-BEE3-697A97CCB049}" dt="2022-09-07T10:23:13.262" v="421" actId="27636"/>
          <ac:spMkLst>
            <pc:docMk/>
            <pc:sldMk cId="1732208893" sldId="2232"/>
            <ac:spMk id="4" creationId="{6C87D3CB-6174-4962-82EB-AD727C917F18}"/>
          </ac:spMkLst>
        </pc:spChg>
      </pc:sldChg>
      <pc:sldChg chg="modSp mod">
        <pc:chgData name="Bruijns, A.J. (Andy)" userId="8396d8f7-52b6-4175-a133-af71084ab5de" providerId="ADAL" clId="{D89E72D9-7180-4B0D-BEE3-697A97CCB049}" dt="2022-09-07T10:23:16.999" v="422" actId="27636"/>
        <pc:sldMkLst>
          <pc:docMk/>
          <pc:sldMk cId="1911740687" sldId="2233"/>
        </pc:sldMkLst>
        <pc:spChg chg="mod">
          <ac:chgData name="Bruijns, A.J. (Andy)" userId="8396d8f7-52b6-4175-a133-af71084ab5de" providerId="ADAL" clId="{D89E72D9-7180-4B0D-BEE3-697A97CCB049}" dt="2022-09-07T10:23:16.999" v="422" actId="27636"/>
          <ac:spMkLst>
            <pc:docMk/>
            <pc:sldMk cId="1911740687" sldId="2233"/>
            <ac:spMk id="10" creationId="{FB5A74D4-CE29-47D1-9767-63F87EA00FA6}"/>
          </ac:spMkLst>
        </pc:spChg>
      </pc:sldChg>
      <pc:sldChg chg="modSp mod">
        <pc:chgData name="Bruijns, A.J. (Andy)" userId="8396d8f7-52b6-4175-a133-af71084ab5de" providerId="ADAL" clId="{D89E72D9-7180-4B0D-BEE3-697A97CCB049}" dt="2022-09-07T10:23:36.645" v="431" actId="20577"/>
        <pc:sldMkLst>
          <pc:docMk/>
          <pc:sldMk cId="3481892688" sldId="2234"/>
        </pc:sldMkLst>
        <pc:spChg chg="mod">
          <ac:chgData name="Bruijns, A.J. (Andy)" userId="8396d8f7-52b6-4175-a133-af71084ab5de" providerId="ADAL" clId="{D89E72D9-7180-4B0D-BEE3-697A97CCB049}" dt="2022-09-07T10:23:36.645" v="431" actId="20577"/>
          <ac:spMkLst>
            <pc:docMk/>
            <pc:sldMk cId="3481892688" sldId="2234"/>
            <ac:spMk id="8" creationId="{D9679740-765A-483E-B12A-D61EC4BBF53F}"/>
          </ac:spMkLst>
        </pc:spChg>
        <pc:spChg chg="mod">
          <ac:chgData name="Bruijns, A.J. (Andy)" userId="8396d8f7-52b6-4175-a133-af71084ab5de" providerId="ADAL" clId="{D89E72D9-7180-4B0D-BEE3-697A97CCB049}" dt="2022-09-07T10:23:27.657" v="425" actId="27636"/>
          <ac:spMkLst>
            <pc:docMk/>
            <pc:sldMk cId="3481892688" sldId="2234"/>
            <ac:spMk id="10" creationId="{FB5A74D4-CE29-47D1-9767-63F87EA00FA6}"/>
          </ac:spMkLst>
        </pc:spChg>
      </pc:sldChg>
      <pc:sldChg chg="addSp modSp mod">
        <pc:chgData name="Bruijns, A.J. (Andy)" userId="8396d8f7-52b6-4175-a133-af71084ab5de" providerId="ADAL" clId="{D89E72D9-7180-4B0D-BEE3-697A97CCB049}" dt="2022-09-08T06:02:35.910" v="1275" actId="20577"/>
        <pc:sldMkLst>
          <pc:docMk/>
          <pc:sldMk cId="3349516617" sldId="2235"/>
        </pc:sldMkLst>
        <pc:spChg chg="add mod">
          <ac:chgData name="Bruijns, A.J. (Andy)" userId="8396d8f7-52b6-4175-a133-af71084ab5de" providerId="ADAL" clId="{D89E72D9-7180-4B0D-BEE3-697A97CCB049}" dt="2022-09-08T06:02:32.343" v="1267" actId="1076"/>
          <ac:spMkLst>
            <pc:docMk/>
            <pc:sldMk cId="3349516617" sldId="2235"/>
            <ac:spMk id="6" creationId="{A3282CB0-CC81-440C-8F14-6C3F693DB76B}"/>
          </ac:spMkLst>
        </pc:spChg>
        <pc:spChg chg="mod">
          <ac:chgData name="Bruijns, A.J. (Andy)" userId="8396d8f7-52b6-4175-a133-af71084ab5de" providerId="ADAL" clId="{D89E72D9-7180-4B0D-BEE3-697A97CCB049}" dt="2022-09-07T10:28:14.287" v="505" actId="20577"/>
          <ac:spMkLst>
            <pc:docMk/>
            <pc:sldMk cId="3349516617" sldId="2235"/>
            <ac:spMk id="8" creationId="{D9679740-765A-483E-B12A-D61EC4BBF53F}"/>
          </ac:spMkLst>
        </pc:spChg>
        <pc:spChg chg="mod">
          <ac:chgData name="Bruijns, A.J. (Andy)" userId="8396d8f7-52b6-4175-a133-af71084ab5de" providerId="ADAL" clId="{D89E72D9-7180-4B0D-BEE3-697A97CCB049}" dt="2022-09-08T06:02:35.910" v="1275" actId="20577"/>
          <ac:spMkLst>
            <pc:docMk/>
            <pc:sldMk cId="3349516617" sldId="2235"/>
            <ac:spMk id="10" creationId="{FB5A74D4-CE29-47D1-9767-63F87EA00FA6}"/>
          </ac:spMkLst>
        </pc:spChg>
        <pc:picChg chg="add mod">
          <ac:chgData name="Bruijns, A.J. (Andy)" userId="8396d8f7-52b6-4175-a133-af71084ab5de" providerId="ADAL" clId="{D89E72D9-7180-4B0D-BEE3-697A97CCB049}" dt="2022-09-08T06:02:26.327" v="1266" actId="1076"/>
          <ac:picMkLst>
            <pc:docMk/>
            <pc:sldMk cId="3349516617" sldId="2235"/>
            <ac:picMk id="5" creationId="{D5DC4330-7902-4CCB-832D-F70172AEF99D}"/>
          </ac:picMkLst>
        </pc:picChg>
      </pc:sldChg>
      <pc:sldChg chg="addSp modSp mod">
        <pc:chgData name="Bruijns, A.J. (Andy)" userId="8396d8f7-52b6-4175-a133-af71084ab5de" providerId="ADAL" clId="{D89E72D9-7180-4B0D-BEE3-697A97CCB049}" dt="2022-09-08T06:03:48.506" v="1287" actId="1076"/>
        <pc:sldMkLst>
          <pc:docMk/>
          <pc:sldMk cId="4121125225" sldId="2236"/>
        </pc:sldMkLst>
        <pc:spChg chg="mod">
          <ac:chgData name="Bruijns, A.J. (Andy)" userId="8396d8f7-52b6-4175-a133-af71084ab5de" providerId="ADAL" clId="{D89E72D9-7180-4B0D-BEE3-697A97CCB049}" dt="2022-09-07T10:28:30.715" v="526" actId="20577"/>
          <ac:spMkLst>
            <pc:docMk/>
            <pc:sldMk cId="4121125225" sldId="2236"/>
            <ac:spMk id="9" creationId="{94379597-F2E9-4755-AE73-3881F65FBBB8}"/>
          </ac:spMkLst>
        </pc:spChg>
        <pc:spChg chg="add mod">
          <ac:chgData name="Bruijns, A.J. (Andy)" userId="8396d8f7-52b6-4175-a133-af71084ab5de" providerId="ADAL" clId="{D89E72D9-7180-4B0D-BEE3-697A97CCB049}" dt="2022-09-08T06:03:48.506" v="1287" actId="1076"/>
          <ac:spMkLst>
            <pc:docMk/>
            <pc:sldMk cId="4121125225" sldId="2236"/>
            <ac:spMk id="11" creationId="{5F58416F-7095-488B-91FA-0DFB10AE7558}"/>
          </ac:spMkLst>
        </pc:spChg>
        <pc:picChg chg="mod">
          <ac:chgData name="Bruijns, A.J. (Andy)" userId="8396d8f7-52b6-4175-a133-af71084ab5de" providerId="ADAL" clId="{D89E72D9-7180-4B0D-BEE3-697A97CCB049}" dt="2022-09-08T06:03:43.801" v="1285" actId="1076"/>
          <ac:picMkLst>
            <pc:docMk/>
            <pc:sldMk cId="4121125225" sldId="2236"/>
            <ac:picMk id="3" creationId="{834ACDFB-ABCF-4456-837F-4485894020BD}"/>
          </ac:picMkLst>
        </pc:picChg>
        <pc:picChg chg="add mod">
          <ac:chgData name="Bruijns, A.J. (Andy)" userId="8396d8f7-52b6-4175-a133-af71084ab5de" providerId="ADAL" clId="{D89E72D9-7180-4B0D-BEE3-697A97CCB049}" dt="2022-09-08T06:03:31.335" v="1281" actId="14100"/>
          <ac:picMkLst>
            <pc:docMk/>
            <pc:sldMk cId="4121125225" sldId="2236"/>
            <ac:picMk id="10" creationId="{00AFD534-AF5F-4F84-BAF7-F5869D5359F5}"/>
          </ac:picMkLst>
        </pc:picChg>
        <pc:picChg chg="mod">
          <ac:chgData name="Bruijns, A.J. (Andy)" userId="8396d8f7-52b6-4175-a133-af71084ab5de" providerId="ADAL" clId="{D89E72D9-7180-4B0D-BEE3-697A97CCB049}" dt="2022-09-08T06:03:39.290" v="1283" actId="1076"/>
          <ac:picMkLst>
            <pc:docMk/>
            <pc:sldMk cId="4121125225" sldId="2236"/>
            <ac:picMk id="4098" creationId="{E6EEABC8-DB5B-4DC7-ACED-5EAA0F46D173}"/>
          </ac:picMkLst>
        </pc:picChg>
        <pc:picChg chg="mod">
          <ac:chgData name="Bruijns, A.J. (Andy)" userId="8396d8f7-52b6-4175-a133-af71084ab5de" providerId="ADAL" clId="{D89E72D9-7180-4B0D-BEE3-697A97CCB049}" dt="2022-09-08T06:03:39.290" v="1283" actId="1076"/>
          <ac:picMkLst>
            <pc:docMk/>
            <pc:sldMk cId="4121125225" sldId="2236"/>
            <ac:picMk id="4100" creationId="{A4F633B3-5781-48F2-B096-E0E083BE4AE5}"/>
          </ac:picMkLst>
        </pc:picChg>
        <pc:picChg chg="mod">
          <ac:chgData name="Bruijns, A.J. (Andy)" userId="8396d8f7-52b6-4175-a133-af71084ab5de" providerId="ADAL" clId="{D89E72D9-7180-4B0D-BEE3-697A97CCB049}" dt="2022-09-08T06:03:39.290" v="1283" actId="1076"/>
          <ac:picMkLst>
            <pc:docMk/>
            <pc:sldMk cId="4121125225" sldId="2236"/>
            <ac:picMk id="4102" creationId="{ED1E921A-FC0F-4EF3-B0C1-7CF5A2ED9C44}"/>
          </ac:picMkLst>
        </pc:picChg>
        <pc:picChg chg="mod">
          <ac:chgData name="Bruijns, A.J. (Andy)" userId="8396d8f7-52b6-4175-a133-af71084ab5de" providerId="ADAL" clId="{D89E72D9-7180-4B0D-BEE3-697A97CCB049}" dt="2022-09-08T06:03:39.290" v="1283" actId="1076"/>
          <ac:picMkLst>
            <pc:docMk/>
            <pc:sldMk cId="4121125225" sldId="2236"/>
            <ac:picMk id="4104" creationId="{A1CA7736-7BBF-4D5F-90ED-410ADB81EAFC}"/>
          </ac:picMkLst>
        </pc:picChg>
      </pc:sldChg>
      <pc:sldChg chg="addSp modSp mod">
        <pc:chgData name="Bruijns, A.J. (Andy)" userId="8396d8f7-52b6-4175-a133-af71084ab5de" providerId="ADAL" clId="{D89E72D9-7180-4B0D-BEE3-697A97CCB049}" dt="2022-09-08T06:03:57.287" v="1290" actId="1076"/>
        <pc:sldMkLst>
          <pc:docMk/>
          <pc:sldMk cId="1291199458" sldId="2237"/>
        </pc:sldMkLst>
        <pc:spChg chg="add mod">
          <ac:chgData name="Bruijns, A.J. (Andy)" userId="8396d8f7-52b6-4175-a133-af71084ab5de" providerId="ADAL" clId="{D89E72D9-7180-4B0D-BEE3-697A97CCB049}" dt="2022-09-08T06:03:57.287" v="1290" actId="1076"/>
          <ac:spMkLst>
            <pc:docMk/>
            <pc:sldMk cId="1291199458" sldId="2237"/>
            <ac:spMk id="7" creationId="{ADD6684E-7758-44DA-87E7-79281B81C22B}"/>
          </ac:spMkLst>
        </pc:spChg>
        <pc:spChg chg="mod">
          <ac:chgData name="Bruijns, A.J. (Andy)" userId="8396d8f7-52b6-4175-a133-af71084ab5de" providerId="ADAL" clId="{D89E72D9-7180-4B0D-BEE3-697A97CCB049}" dt="2022-09-07T10:28:47.700" v="530" actId="20577"/>
          <ac:spMkLst>
            <pc:docMk/>
            <pc:sldMk cId="1291199458" sldId="2237"/>
            <ac:spMk id="9" creationId="{94379597-F2E9-4755-AE73-3881F65FBBB8}"/>
          </ac:spMkLst>
        </pc:spChg>
        <pc:picChg chg="add mod">
          <ac:chgData name="Bruijns, A.J. (Andy)" userId="8396d8f7-52b6-4175-a133-af71084ab5de" providerId="ADAL" clId="{D89E72D9-7180-4B0D-BEE3-697A97CCB049}" dt="2022-09-08T06:03:54.810" v="1289" actId="1076"/>
          <ac:picMkLst>
            <pc:docMk/>
            <pc:sldMk cId="1291199458" sldId="2237"/>
            <ac:picMk id="6" creationId="{5C25DCF9-8ACF-48A5-A7CE-96D2D725D546}"/>
          </ac:picMkLst>
        </pc:picChg>
      </pc:sldChg>
      <pc:sldChg chg="modSp mod">
        <pc:chgData name="Bruijns, A.J. (Andy)" userId="8396d8f7-52b6-4175-a133-af71084ab5de" providerId="ADAL" clId="{D89E72D9-7180-4B0D-BEE3-697A97CCB049}" dt="2022-09-07T10:29:20.896" v="537" actId="113"/>
        <pc:sldMkLst>
          <pc:docMk/>
          <pc:sldMk cId="1746705260" sldId="2238"/>
        </pc:sldMkLst>
        <pc:spChg chg="mod">
          <ac:chgData name="Bruijns, A.J. (Andy)" userId="8396d8f7-52b6-4175-a133-af71084ab5de" providerId="ADAL" clId="{D89E72D9-7180-4B0D-BEE3-697A97CCB049}" dt="2022-09-07T10:29:20.896" v="537" actId="113"/>
          <ac:spMkLst>
            <pc:docMk/>
            <pc:sldMk cId="1746705260" sldId="2238"/>
            <ac:spMk id="9" creationId="{94379597-F2E9-4755-AE73-3881F65FBBB8}"/>
          </ac:spMkLst>
        </pc:spChg>
      </pc:sldChg>
      <pc:sldChg chg="addSp delSp modSp">
        <pc:chgData name="Bruijns, A.J. (Andy)" userId="8396d8f7-52b6-4175-a133-af71084ab5de" providerId="ADAL" clId="{D89E72D9-7180-4B0D-BEE3-697A97CCB049}" dt="2022-09-08T06:04:05.880" v="1292"/>
        <pc:sldMkLst>
          <pc:docMk/>
          <pc:sldMk cId="400435543" sldId="2239"/>
        </pc:sldMkLst>
        <pc:spChg chg="add del mod">
          <ac:chgData name="Bruijns, A.J. (Andy)" userId="8396d8f7-52b6-4175-a133-af71084ab5de" providerId="ADAL" clId="{D89E72D9-7180-4B0D-BEE3-697A97CCB049}" dt="2022-09-08T06:04:05.880" v="1292"/>
          <ac:spMkLst>
            <pc:docMk/>
            <pc:sldMk cId="400435543" sldId="2239"/>
            <ac:spMk id="6" creationId="{C4D93963-FE12-4B01-AA77-CCD9457431B1}"/>
          </ac:spMkLst>
        </pc:spChg>
        <pc:spChg chg="mod">
          <ac:chgData name="Bruijns, A.J. (Andy)" userId="8396d8f7-52b6-4175-a133-af71084ab5de" providerId="ADAL" clId="{D89E72D9-7180-4B0D-BEE3-697A97CCB049}" dt="2022-09-07T10:32:41.739" v="543"/>
          <ac:spMkLst>
            <pc:docMk/>
            <pc:sldMk cId="400435543" sldId="2239"/>
            <ac:spMk id="10" creationId="{E860C18D-2A68-4B11-B2AE-51F34341066C}"/>
          </ac:spMkLst>
        </pc:spChg>
        <pc:picChg chg="add del mod">
          <ac:chgData name="Bruijns, A.J. (Andy)" userId="8396d8f7-52b6-4175-a133-af71084ab5de" providerId="ADAL" clId="{D89E72D9-7180-4B0D-BEE3-697A97CCB049}" dt="2022-09-08T06:04:05.880" v="1292"/>
          <ac:picMkLst>
            <pc:docMk/>
            <pc:sldMk cId="400435543" sldId="2239"/>
            <ac:picMk id="4" creationId="{D524D49C-E5FE-4888-B37C-0C6C10197298}"/>
          </ac:picMkLst>
        </pc:picChg>
      </pc:sldChg>
      <pc:sldChg chg="mod modShow">
        <pc:chgData name="Bruijns, A.J. (Andy)" userId="8396d8f7-52b6-4175-a133-af71084ab5de" providerId="ADAL" clId="{D89E72D9-7180-4B0D-BEE3-697A97CCB049}" dt="2022-09-08T06:18:09.647" v="1331" actId="729"/>
        <pc:sldMkLst>
          <pc:docMk/>
          <pc:sldMk cId="2525320808" sldId="2240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859961955" sldId="2242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1540154478" sldId="2243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2665499753" sldId="2244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260249838" sldId="2245"/>
        </pc:sldMkLst>
      </pc:sldChg>
      <pc:sldChg chg="modSp mod modShow">
        <pc:chgData name="Bruijns, A.J. (Andy)" userId="8396d8f7-52b6-4175-a133-af71084ab5de" providerId="ADAL" clId="{D89E72D9-7180-4B0D-BEE3-697A97CCB049}" dt="2022-09-08T06:23:33.658" v="1340" actId="27636"/>
        <pc:sldMkLst>
          <pc:docMk/>
          <pc:sldMk cId="630618000" sldId="2246"/>
        </pc:sldMkLst>
        <pc:spChg chg="mod">
          <ac:chgData name="Bruijns, A.J. (Andy)" userId="8396d8f7-52b6-4175-a133-af71084ab5de" providerId="ADAL" clId="{D89E72D9-7180-4B0D-BEE3-697A97CCB049}" dt="2022-09-08T06:23:33.658" v="1340" actId="27636"/>
          <ac:spMkLst>
            <pc:docMk/>
            <pc:sldMk cId="630618000" sldId="2246"/>
            <ac:spMk id="4" creationId="{66D3909A-AFE0-41E1-B35C-EBD6EFAC84CB}"/>
          </ac:spMkLst>
        </pc:spChg>
      </pc:sldChg>
      <pc:sldChg chg="modSp mod">
        <pc:chgData name="Bruijns, A.J. (Andy)" userId="8396d8f7-52b6-4175-a133-af71084ab5de" providerId="ADAL" clId="{D89E72D9-7180-4B0D-BEE3-697A97CCB049}" dt="2022-09-07T10:31:59.712" v="542" actId="20577"/>
        <pc:sldMkLst>
          <pc:docMk/>
          <pc:sldMk cId="3058235482" sldId="2247"/>
        </pc:sldMkLst>
        <pc:spChg chg="mod">
          <ac:chgData name="Bruijns, A.J. (Andy)" userId="8396d8f7-52b6-4175-a133-af71084ab5de" providerId="ADAL" clId="{D89E72D9-7180-4B0D-BEE3-697A97CCB049}" dt="2022-09-07T10:31:59.712" v="542" actId="20577"/>
          <ac:spMkLst>
            <pc:docMk/>
            <pc:sldMk cId="3058235482" sldId="2247"/>
            <ac:spMk id="3" creationId="{7DC9F78D-6A76-4431-B6D3-3AA41287B124}"/>
          </ac:spMkLst>
        </pc:spChg>
      </pc:sldChg>
      <pc:sldChg chg="modSp mod modShow">
        <pc:chgData name="Bruijns, A.J. (Andy)" userId="8396d8f7-52b6-4175-a133-af71084ab5de" providerId="ADAL" clId="{D89E72D9-7180-4B0D-BEE3-697A97CCB049}" dt="2022-09-08T06:18:09.647" v="1331" actId="729"/>
        <pc:sldMkLst>
          <pc:docMk/>
          <pc:sldMk cId="3650296952" sldId="2248"/>
        </pc:sldMkLst>
        <pc:spChg chg="mod">
          <ac:chgData name="Bruijns, A.J. (Andy)" userId="8396d8f7-52b6-4175-a133-af71084ab5de" providerId="ADAL" clId="{D89E72D9-7180-4B0D-BEE3-697A97CCB049}" dt="2022-09-07T10:33:25.989" v="554" actId="27636"/>
          <ac:spMkLst>
            <pc:docMk/>
            <pc:sldMk cId="3650296952" sldId="2248"/>
            <ac:spMk id="2" creationId="{42A0EFAF-B0C2-4994-AEAC-4B1F01552E5F}"/>
          </ac:spMkLst>
        </pc:spChg>
        <pc:spChg chg="mod">
          <ac:chgData name="Bruijns, A.J. (Andy)" userId="8396d8f7-52b6-4175-a133-af71084ab5de" providerId="ADAL" clId="{D89E72D9-7180-4B0D-BEE3-697A97CCB049}" dt="2022-09-07T10:33:50.857" v="570" actId="20577"/>
          <ac:spMkLst>
            <pc:docMk/>
            <pc:sldMk cId="3650296952" sldId="2248"/>
            <ac:spMk id="3" creationId="{D2E2C114-BC9F-4BA3-AE3F-87225C8DB22D}"/>
          </ac:spMkLst>
        </pc:spChg>
      </pc:sldChg>
      <pc:sldChg chg="mod modShow">
        <pc:chgData name="Bruijns, A.J. (Andy)" userId="8396d8f7-52b6-4175-a133-af71084ab5de" providerId="ADAL" clId="{D89E72D9-7180-4B0D-BEE3-697A97CCB049}" dt="2022-09-08T06:18:09.647" v="1331" actId="729"/>
        <pc:sldMkLst>
          <pc:docMk/>
          <pc:sldMk cId="3728467203" sldId="2249"/>
        </pc:sldMkLst>
      </pc:sldChg>
      <pc:sldChg chg="modSp mod modShow">
        <pc:chgData name="Bruijns, A.J. (Andy)" userId="8396d8f7-52b6-4175-a133-af71084ab5de" providerId="ADAL" clId="{D89E72D9-7180-4B0D-BEE3-697A97CCB049}" dt="2022-09-08T06:18:09.647" v="1331" actId="729"/>
        <pc:sldMkLst>
          <pc:docMk/>
          <pc:sldMk cId="1603622522" sldId="2250"/>
        </pc:sldMkLst>
        <pc:spChg chg="mod">
          <ac:chgData name="Bruijns, A.J. (Andy)" userId="8396d8f7-52b6-4175-a133-af71084ab5de" providerId="ADAL" clId="{D89E72D9-7180-4B0D-BEE3-697A97CCB049}" dt="2022-09-07T10:34:34.318" v="579" actId="20577"/>
          <ac:spMkLst>
            <pc:docMk/>
            <pc:sldMk cId="1603622522" sldId="2250"/>
            <ac:spMk id="3" creationId="{0ACFD75E-32CF-4D1B-8ADB-B1380AA7D714}"/>
          </ac:spMkLst>
        </pc:spChg>
      </pc:sldChg>
      <pc:sldChg chg="modSp mod modShow">
        <pc:chgData name="Bruijns, A.J. (Andy)" userId="8396d8f7-52b6-4175-a133-af71084ab5de" providerId="ADAL" clId="{D89E72D9-7180-4B0D-BEE3-697A97CCB049}" dt="2022-09-08T06:18:09.647" v="1331" actId="729"/>
        <pc:sldMkLst>
          <pc:docMk/>
          <pc:sldMk cId="838649885" sldId="2251"/>
        </pc:sldMkLst>
        <pc:spChg chg="mod">
          <ac:chgData name="Bruijns, A.J. (Andy)" userId="8396d8f7-52b6-4175-a133-af71084ab5de" providerId="ADAL" clId="{D89E72D9-7180-4B0D-BEE3-697A97CCB049}" dt="2022-09-07T10:35:41.710" v="592" actId="27636"/>
          <ac:spMkLst>
            <pc:docMk/>
            <pc:sldMk cId="838649885" sldId="2251"/>
            <ac:spMk id="10" creationId="{C5338409-A9A2-48F5-965F-26A48CDDA04A}"/>
          </ac:spMkLst>
        </pc:spChg>
        <pc:picChg chg="mod">
          <ac:chgData name="Bruijns, A.J. (Andy)" userId="8396d8f7-52b6-4175-a133-af71084ab5de" providerId="ADAL" clId="{D89E72D9-7180-4B0D-BEE3-697A97CCB049}" dt="2022-09-07T10:35:25.032" v="584" actId="14100"/>
          <ac:picMkLst>
            <pc:docMk/>
            <pc:sldMk cId="838649885" sldId="2251"/>
            <ac:picMk id="4" creationId="{4CBE8E93-3AF1-432F-B40B-177698577AC6}"/>
          </ac:picMkLst>
        </pc:picChg>
      </pc:sldChg>
      <pc:sldChg chg="mod modShow">
        <pc:chgData name="Bruijns, A.J. (Andy)" userId="8396d8f7-52b6-4175-a133-af71084ab5de" providerId="ADAL" clId="{D89E72D9-7180-4B0D-BEE3-697A97CCB049}" dt="2022-09-08T06:18:09.647" v="1331" actId="729"/>
        <pc:sldMkLst>
          <pc:docMk/>
          <pc:sldMk cId="2219115453" sldId="2252"/>
        </pc:sldMkLst>
      </pc:sldChg>
      <pc:sldChg chg="modSp mod">
        <pc:chgData name="Bruijns, A.J. (Andy)" userId="8396d8f7-52b6-4175-a133-af71084ab5de" providerId="ADAL" clId="{D89E72D9-7180-4B0D-BEE3-697A97CCB049}" dt="2022-09-08T07:49:53.467" v="1694" actId="14100"/>
        <pc:sldMkLst>
          <pc:docMk/>
          <pc:sldMk cId="638083231" sldId="2253"/>
        </pc:sldMkLst>
        <pc:spChg chg="mod">
          <ac:chgData name="Bruijns, A.J. (Andy)" userId="8396d8f7-52b6-4175-a133-af71084ab5de" providerId="ADAL" clId="{D89E72D9-7180-4B0D-BEE3-697A97CCB049}" dt="2022-09-07T10:44:09.404" v="770" actId="27636"/>
          <ac:spMkLst>
            <pc:docMk/>
            <pc:sldMk cId="638083231" sldId="2253"/>
            <ac:spMk id="2" creationId="{E2AEB66F-3C9D-45C3-8E68-7947281F1244}"/>
          </ac:spMkLst>
        </pc:spChg>
        <pc:spChg chg="mod">
          <ac:chgData name="Bruijns, A.J. (Andy)" userId="8396d8f7-52b6-4175-a133-af71084ab5de" providerId="ADAL" clId="{D89E72D9-7180-4B0D-BEE3-697A97CCB049}" dt="2022-09-08T07:49:53.467" v="1694" actId="14100"/>
          <ac:spMkLst>
            <pc:docMk/>
            <pc:sldMk cId="638083231" sldId="2253"/>
            <ac:spMk id="5" creationId="{70B20563-7E0F-4C9A-9FE0-182441F06AB9}"/>
          </ac:spMkLst>
        </pc:spChg>
      </pc:sldChg>
      <pc:sldChg chg="modSp mod">
        <pc:chgData name="Bruijns, A.J. (Andy)" userId="8396d8f7-52b6-4175-a133-af71084ab5de" providerId="ADAL" clId="{D89E72D9-7180-4B0D-BEE3-697A97CCB049}" dt="2022-09-07T10:39:32.763" v="752" actId="20577"/>
        <pc:sldMkLst>
          <pc:docMk/>
          <pc:sldMk cId="45832396" sldId="2254"/>
        </pc:sldMkLst>
        <pc:spChg chg="mod">
          <ac:chgData name="Bruijns, A.J. (Andy)" userId="8396d8f7-52b6-4175-a133-af71084ab5de" providerId="ADAL" clId="{D89E72D9-7180-4B0D-BEE3-697A97CCB049}" dt="2022-09-07T10:36:20.724" v="602" actId="27636"/>
          <ac:spMkLst>
            <pc:docMk/>
            <pc:sldMk cId="45832396" sldId="2254"/>
            <ac:spMk id="2" creationId="{D48423DE-B24C-459B-9B85-667A2E597610}"/>
          </ac:spMkLst>
        </pc:spChg>
        <pc:spChg chg="mod">
          <ac:chgData name="Bruijns, A.J. (Andy)" userId="8396d8f7-52b6-4175-a133-af71084ab5de" providerId="ADAL" clId="{D89E72D9-7180-4B0D-BEE3-697A97CCB049}" dt="2022-09-07T10:39:32.763" v="752" actId="20577"/>
          <ac:spMkLst>
            <pc:docMk/>
            <pc:sldMk cId="45832396" sldId="2254"/>
            <ac:spMk id="3" creationId="{5ACCA7D8-119B-460B-A50F-1EA4F10AA7AE}"/>
          </ac:spMkLst>
        </pc:spChg>
        <pc:picChg chg="mod">
          <ac:chgData name="Bruijns, A.J. (Andy)" userId="8396d8f7-52b6-4175-a133-af71084ab5de" providerId="ADAL" clId="{D89E72D9-7180-4B0D-BEE3-697A97CCB049}" dt="2022-09-07T10:37:19.570" v="666" actId="1076"/>
          <ac:picMkLst>
            <pc:docMk/>
            <pc:sldMk cId="45832396" sldId="2254"/>
            <ac:picMk id="4" creationId="{5A2F41F3-EB7A-40C1-B4E1-56EBC078AE65}"/>
          </ac:picMkLst>
        </pc:picChg>
      </pc:sldChg>
      <pc:sldChg chg="mod modShow">
        <pc:chgData name="Bruijns, A.J. (Andy)" userId="8396d8f7-52b6-4175-a133-af71084ab5de" providerId="ADAL" clId="{D89E72D9-7180-4B0D-BEE3-697A97CCB049}" dt="2022-09-08T06:18:09.647" v="1331" actId="729"/>
        <pc:sldMkLst>
          <pc:docMk/>
          <pc:sldMk cId="7553163" sldId="2255"/>
        </pc:sldMkLst>
      </pc:sldChg>
      <pc:sldChg chg="modSp mod">
        <pc:chgData name="Bruijns, A.J. (Andy)" userId="8396d8f7-52b6-4175-a133-af71084ab5de" providerId="ADAL" clId="{D89E72D9-7180-4B0D-BEE3-697A97CCB049}" dt="2022-09-08T06:04:18.728" v="1298" actId="20577"/>
        <pc:sldMkLst>
          <pc:docMk/>
          <pc:sldMk cId="2075604120" sldId="2256"/>
        </pc:sldMkLst>
        <pc:spChg chg="mod">
          <ac:chgData name="Bruijns, A.J. (Andy)" userId="8396d8f7-52b6-4175-a133-af71084ab5de" providerId="ADAL" clId="{D89E72D9-7180-4B0D-BEE3-697A97CCB049}" dt="2022-09-07T10:32:55.179" v="550" actId="27636"/>
          <ac:spMkLst>
            <pc:docMk/>
            <pc:sldMk cId="2075604120" sldId="2256"/>
            <ac:spMk id="5" creationId="{1D6592B2-A677-40D5-A069-D207A49F0A65}"/>
          </ac:spMkLst>
        </pc:spChg>
        <pc:spChg chg="mod">
          <ac:chgData name="Bruijns, A.J. (Andy)" userId="8396d8f7-52b6-4175-a133-af71084ab5de" providerId="ADAL" clId="{D89E72D9-7180-4B0D-BEE3-697A97CCB049}" dt="2022-09-08T06:04:18.728" v="1298" actId="20577"/>
          <ac:spMkLst>
            <pc:docMk/>
            <pc:sldMk cId="2075604120" sldId="2256"/>
            <ac:spMk id="10" creationId="{E860C18D-2A68-4B11-B2AE-51F34341066C}"/>
          </ac:spMkLst>
        </pc:spChg>
      </pc:sldChg>
      <pc:sldChg chg="modSp del mod">
        <pc:chgData name="Bruijns, A.J. (Andy)" userId="8396d8f7-52b6-4175-a133-af71084ab5de" providerId="ADAL" clId="{D89E72D9-7180-4B0D-BEE3-697A97CCB049}" dt="2022-09-07T10:46:10.875" v="988" actId="47"/>
        <pc:sldMkLst>
          <pc:docMk/>
          <pc:sldMk cId="2027809076" sldId="2257"/>
        </pc:sldMkLst>
        <pc:spChg chg="mod">
          <ac:chgData name="Bruijns, A.J. (Andy)" userId="8396d8f7-52b6-4175-a133-af71084ab5de" providerId="ADAL" clId="{D89E72D9-7180-4B0D-BEE3-697A97CCB049}" dt="2022-09-07T10:35:52.174" v="595" actId="20577"/>
          <ac:spMkLst>
            <pc:docMk/>
            <pc:sldMk cId="2027809076" sldId="2257"/>
            <ac:spMk id="10" creationId="{E860C18D-2A68-4B11-B2AE-51F34341066C}"/>
          </ac:spMkLst>
        </pc:spChg>
      </pc:sldChg>
      <pc:sldChg chg="modSp mod modShow">
        <pc:chgData name="Bruijns, A.J. (Andy)" userId="8396d8f7-52b6-4175-a133-af71084ab5de" providerId="ADAL" clId="{D89E72D9-7180-4B0D-BEE3-697A97CCB049}" dt="2022-09-08T06:18:09.647" v="1331" actId="729"/>
        <pc:sldMkLst>
          <pc:docMk/>
          <pc:sldMk cId="1222415131" sldId="2258"/>
        </pc:sldMkLst>
        <pc:spChg chg="mod">
          <ac:chgData name="Bruijns, A.J. (Andy)" userId="8396d8f7-52b6-4175-a133-af71084ab5de" providerId="ADAL" clId="{D89E72D9-7180-4B0D-BEE3-697A97CCB049}" dt="2022-09-07T10:33:58.260" v="573" actId="27636"/>
          <ac:spMkLst>
            <pc:docMk/>
            <pc:sldMk cId="1222415131" sldId="2258"/>
            <ac:spMk id="2" creationId="{42A0EFAF-B0C2-4994-AEAC-4B1F01552E5F}"/>
          </ac:spMkLst>
        </pc:spChg>
      </pc:sldChg>
      <pc:sldChg chg="modSp mod modShow">
        <pc:chgData name="Bruijns, A.J. (Andy)" userId="8396d8f7-52b6-4175-a133-af71084ab5de" providerId="ADAL" clId="{D89E72D9-7180-4B0D-BEE3-697A97CCB049}" dt="2022-09-08T06:18:09.647" v="1331" actId="729"/>
        <pc:sldMkLst>
          <pc:docMk/>
          <pc:sldMk cId="3759793853" sldId="2259"/>
        </pc:sldMkLst>
        <pc:spChg chg="mod">
          <ac:chgData name="Bruijns, A.J. (Andy)" userId="8396d8f7-52b6-4175-a133-af71084ab5de" providerId="ADAL" clId="{D89E72D9-7180-4B0D-BEE3-697A97CCB049}" dt="2022-09-07T10:34:10.655" v="574" actId="20577"/>
          <ac:spMkLst>
            <pc:docMk/>
            <pc:sldMk cId="3759793853" sldId="2259"/>
            <ac:spMk id="7" creationId="{F9DDC11F-1FCA-4B8F-A724-65082FA444AE}"/>
          </ac:spMkLst>
        </pc:spChg>
      </pc:sldChg>
      <pc:sldChg chg="addSp delSp modSp mod">
        <pc:chgData name="Bruijns, A.J. (Andy)" userId="8396d8f7-52b6-4175-a133-af71084ab5de" providerId="ADAL" clId="{D89E72D9-7180-4B0D-BEE3-697A97CCB049}" dt="2022-09-08T06:24:59.859" v="1371" actId="14100"/>
        <pc:sldMkLst>
          <pc:docMk/>
          <pc:sldMk cId="3658506492" sldId="2261"/>
        </pc:sldMkLst>
        <pc:spChg chg="mod">
          <ac:chgData name="Bruijns, A.J. (Andy)" userId="8396d8f7-52b6-4175-a133-af71084ab5de" providerId="ADAL" clId="{D89E72D9-7180-4B0D-BEE3-697A97CCB049}" dt="2022-09-07T10:17:10.996" v="109" actId="20577"/>
          <ac:spMkLst>
            <pc:docMk/>
            <pc:sldMk cId="3658506492" sldId="2261"/>
            <ac:spMk id="9" creationId="{7231F410-BA53-4157-AC46-C11E9D56E9F3}"/>
          </ac:spMkLst>
        </pc:spChg>
        <pc:graphicFrameChg chg="add del mod">
          <ac:chgData name="Bruijns, A.J. (Andy)" userId="8396d8f7-52b6-4175-a133-af71084ab5de" providerId="ADAL" clId="{D89E72D9-7180-4B0D-BEE3-697A97CCB049}" dt="2022-09-07T10:17:22.136" v="112"/>
          <ac:graphicFrameMkLst>
            <pc:docMk/>
            <pc:sldMk cId="3658506492" sldId="2261"/>
            <ac:graphicFrameMk id="2" creationId="{2691A477-C9C1-4FE1-BAEE-1C1711ACAEB1}"/>
          </ac:graphicFrameMkLst>
        </pc:graphicFrameChg>
        <pc:graphicFrameChg chg="add mod modGraphic">
          <ac:chgData name="Bruijns, A.J. (Andy)" userId="8396d8f7-52b6-4175-a133-af71084ab5de" providerId="ADAL" clId="{D89E72D9-7180-4B0D-BEE3-697A97CCB049}" dt="2022-09-08T06:24:59.859" v="1371" actId="14100"/>
          <ac:graphicFrameMkLst>
            <pc:docMk/>
            <pc:sldMk cId="3658506492" sldId="2261"/>
            <ac:graphicFrameMk id="4" creationId="{7223BE3C-1205-4477-82F3-D326F0E3756B}"/>
          </ac:graphicFrameMkLst>
        </pc:graphicFrameChg>
        <pc:graphicFrameChg chg="del">
          <ac:chgData name="Bruijns, A.J. (Andy)" userId="8396d8f7-52b6-4175-a133-af71084ab5de" providerId="ADAL" clId="{D89E72D9-7180-4B0D-BEE3-697A97CCB049}" dt="2022-09-07T10:17:19.662" v="110" actId="478"/>
          <ac:graphicFrameMkLst>
            <pc:docMk/>
            <pc:sldMk cId="3658506492" sldId="2261"/>
            <ac:graphicFrameMk id="13" creationId="{7BA83B9D-E91B-42F7-95B2-DEF9CE040949}"/>
          </ac:graphicFrameMkLst>
        </pc:graphicFrameChg>
        <pc:picChg chg="add del mod">
          <ac:chgData name="Bruijns, A.J. (Andy)" userId="8396d8f7-52b6-4175-a133-af71084ab5de" providerId="ADAL" clId="{D89E72D9-7180-4B0D-BEE3-697A97CCB049}" dt="2022-09-07T10:17:41.103" v="119" actId="478"/>
          <ac:picMkLst>
            <pc:docMk/>
            <pc:sldMk cId="3658506492" sldId="2261"/>
            <ac:picMk id="3" creationId="{92929E67-D2C5-4C50-AD16-596511D7DB1C}"/>
          </ac:picMkLst>
        </pc:picChg>
      </pc:sldChg>
      <pc:sldChg chg="addSp delSp modSp mod">
        <pc:chgData name="Bruijns, A.J. (Andy)" userId="8396d8f7-52b6-4175-a133-af71084ab5de" providerId="ADAL" clId="{D89E72D9-7180-4B0D-BEE3-697A97CCB049}" dt="2022-09-08T06:24:52.902" v="1370" actId="20577"/>
        <pc:sldMkLst>
          <pc:docMk/>
          <pc:sldMk cId="1456986309" sldId="2263"/>
        </pc:sldMkLst>
        <pc:spChg chg="add mod">
          <ac:chgData name="Bruijns, A.J. (Andy)" userId="8396d8f7-52b6-4175-a133-af71084ab5de" providerId="ADAL" clId="{D89E72D9-7180-4B0D-BEE3-697A97CCB049}" dt="2022-09-07T10:15:08.258" v="83" actId="14100"/>
          <ac:spMkLst>
            <pc:docMk/>
            <pc:sldMk cId="1456986309" sldId="2263"/>
            <ac:spMk id="3" creationId="{E20FAD0D-FA81-45BA-8136-B038BD72F1C8}"/>
          </ac:spMkLst>
        </pc:spChg>
        <pc:spChg chg="add mod">
          <ac:chgData name="Bruijns, A.J. (Andy)" userId="8396d8f7-52b6-4175-a133-af71084ab5de" providerId="ADAL" clId="{D89E72D9-7180-4B0D-BEE3-697A97CCB049}" dt="2022-09-07T10:16:55.881" v="95" actId="1076"/>
          <ac:spMkLst>
            <pc:docMk/>
            <pc:sldMk cId="1456986309" sldId="2263"/>
            <ac:spMk id="8" creationId="{6B24C36E-06DB-40B6-9BA3-E84901786A7C}"/>
          </ac:spMkLst>
        </pc:spChg>
        <pc:spChg chg="mod">
          <ac:chgData name="Bruijns, A.J. (Andy)" userId="8396d8f7-52b6-4175-a133-af71084ab5de" providerId="ADAL" clId="{D89E72D9-7180-4B0D-BEE3-697A97CCB049}" dt="2022-09-08T06:24:52.902" v="1370" actId="20577"/>
          <ac:spMkLst>
            <pc:docMk/>
            <pc:sldMk cId="1456986309" sldId="2263"/>
            <ac:spMk id="9" creationId="{76EDA28B-2660-41A4-97E1-7B8D6A76AAF1}"/>
          </ac:spMkLst>
        </pc:spChg>
        <pc:spChg chg="del mod">
          <ac:chgData name="Bruijns, A.J. (Andy)" userId="8396d8f7-52b6-4175-a133-af71084ab5de" providerId="ADAL" clId="{D89E72D9-7180-4B0D-BEE3-697A97CCB049}" dt="2022-09-07T10:10:54.523" v="54" actId="478"/>
          <ac:spMkLst>
            <pc:docMk/>
            <pc:sldMk cId="1456986309" sldId="2263"/>
            <ac:spMk id="10" creationId="{193FA23A-042C-43CE-828B-5DC68CA7CC3C}"/>
          </ac:spMkLst>
        </pc:spChg>
        <pc:picChg chg="add mod">
          <ac:chgData name="Bruijns, A.J. (Andy)" userId="8396d8f7-52b6-4175-a133-af71084ab5de" providerId="ADAL" clId="{D89E72D9-7180-4B0D-BEE3-697A97CCB049}" dt="2022-09-07T10:15:06.375" v="82" actId="1076"/>
          <ac:picMkLst>
            <pc:docMk/>
            <pc:sldMk cId="1456986309" sldId="2263"/>
            <ac:picMk id="1026" creationId="{6D501CF7-6764-40D6-9B1D-40929D05D41D}"/>
          </ac:picMkLst>
        </pc:picChg>
      </pc:sldChg>
      <pc:sldChg chg="del">
        <pc:chgData name="Bruijns, A.J. (Andy)" userId="8396d8f7-52b6-4175-a133-af71084ab5de" providerId="ADAL" clId="{D89E72D9-7180-4B0D-BEE3-697A97CCB049}" dt="2022-09-07T10:45:54.327" v="986" actId="47"/>
        <pc:sldMkLst>
          <pc:docMk/>
          <pc:sldMk cId="368543439" sldId="2265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2114280920" sldId="2266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2306503525" sldId="2267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4095973894" sldId="2268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3738889018" sldId="2269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2166497910" sldId="2270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2876418881" sldId="2271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1643336275" sldId="2272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957031279" sldId="2273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2130654940" sldId="2274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293595542" sldId="2275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2342468097" sldId="2276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1246145831" sldId="2277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1047072440" sldId="2278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1308350122" sldId="2279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508078081" sldId="2280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650894708" sldId="2281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1366215727" sldId="2283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2063362164" sldId="2284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58280250" sldId="2285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1759312350" sldId="2286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860877924" sldId="2287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3914318423" sldId="2288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3785815890" sldId="2289"/>
        </pc:sldMkLst>
      </pc:sldChg>
      <pc:sldChg chg="del">
        <pc:chgData name="Bruijns, A.J. (Andy)" userId="8396d8f7-52b6-4175-a133-af71084ab5de" providerId="ADAL" clId="{D89E72D9-7180-4B0D-BEE3-697A97CCB049}" dt="2022-09-07T10:46:03.561" v="987" actId="47"/>
        <pc:sldMkLst>
          <pc:docMk/>
          <pc:sldMk cId="2599232371" sldId="2290"/>
        </pc:sldMkLst>
      </pc:sldChg>
      <pc:sldChg chg="addSp modSp new mod">
        <pc:chgData name="Bruijns, A.J. (Andy)" userId="8396d8f7-52b6-4175-a133-af71084ab5de" providerId="ADAL" clId="{D89E72D9-7180-4B0D-BEE3-697A97CCB049}" dt="2022-09-07T10:47:18.621" v="1013" actId="1076"/>
        <pc:sldMkLst>
          <pc:docMk/>
          <pc:sldMk cId="243801305" sldId="2291"/>
        </pc:sldMkLst>
        <pc:spChg chg="mod">
          <ac:chgData name="Bruijns, A.J. (Andy)" userId="8396d8f7-52b6-4175-a133-af71084ab5de" providerId="ADAL" clId="{D89E72D9-7180-4B0D-BEE3-697A97CCB049}" dt="2022-09-07T10:23:59.992" v="454" actId="20577"/>
          <ac:spMkLst>
            <pc:docMk/>
            <pc:sldMk cId="243801305" sldId="2291"/>
            <ac:spMk id="2" creationId="{C9F6726F-29A1-4EDA-A69E-539BCC71A30D}"/>
          </ac:spMkLst>
        </pc:spChg>
        <pc:spChg chg="mod">
          <ac:chgData name="Bruijns, A.J. (Andy)" userId="8396d8f7-52b6-4175-a133-af71084ab5de" providerId="ADAL" clId="{D89E72D9-7180-4B0D-BEE3-697A97CCB049}" dt="2022-09-07T10:46:58.928" v="1011"/>
          <ac:spMkLst>
            <pc:docMk/>
            <pc:sldMk cId="243801305" sldId="2291"/>
            <ac:spMk id="3" creationId="{1474DF93-E9A6-4D6B-8A10-D81A3D0AFE64}"/>
          </ac:spMkLst>
        </pc:spChg>
        <pc:picChg chg="add mod">
          <ac:chgData name="Bruijns, A.J. (Andy)" userId="8396d8f7-52b6-4175-a133-af71084ab5de" providerId="ADAL" clId="{D89E72D9-7180-4B0D-BEE3-697A97CCB049}" dt="2022-09-07T10:47:18.621" v="1013" actId="1076"/>
          <ac:picMkLst>
            <pc:docMk/>
            <pc:sldMk cId="243801305" sldId="2291"/>
            <ac:picMk id="3074" creationId="{D83DAB06-CDC8-42DB-8439-8528F3649243}"/>
          </ac:picMkLst>
        </pc:picChg>
      </pc:sldChg>
      <pc:sldChg chg="addSp delSp modSp new mod">
        <pc:chgData name="Bruijns, A.J. (Andy)" userId="8396d8f7-52b6-4175-a133-af71084ab5de" providerId="ADAL" clId="{D89E72D9-7180-4B0D-BEE3-697A97CCB049}" dt="2022-09-08T05:58:43.695" v="1230" actId="13822"/>
        <pc:sldMkLst>
          <pc:docMk/>
          <pc:sldMk cId="525115255" sldId="2292"/>
        </pc:sldMkLst>
        <pc:spChg chg="mod">
          <ac:chgData name="Bruijns, A.J. (Andy)" userId="8396d8f7-52b6-4175-a133-af71084ab5de" providerId="ADAL" clId="{D89E72D9-7180-4B0D-BEE3-697A97CCB049}" dt="2022-09-07T10:47:49.822" v="1031" actId="20577"/>
          <ac:spMkLst>
            <pc:docMk/>
            <pc:sldMk cId="525115255" sldId="2292"/>
            <ac:spMk id="2" creationId="{D04701F9-BF2E-42B5-AA22-ACD9BE861083}"/>
          </ac:spMkLst>
        </pc:spChg>
        <pc:spChg chg="del">
          <ac:chgData name="Bruijns, A.J. (Andy)" userId="8396d8f7-52b6-4175-a133-af71084ab5de" providerId="ADAL" clId="{D89E72D9-7180-4B0D-BEE3-697A97CCB049}" dt="2022-09-07T10:47:41.873" v="1021" actId="478"/>
          <ac:spMkLst>
            <pc:docMk/>
            <pc:sldMk cId="525115255" sldId="2292"/>
            <ac:spMk id="3" creationId="{24BD89F5-ECCE-4AE4-8363-9C32799007B7}"/>
          </ac:spMkLst>
        </pc:spChg>
        <pc:spChg chg="add mod">
          <ac:chgData name="Bruijns, A.J. (Andy)" userId="8396d8f7-52b6-4175-a133-af71084ab5de" providerId="ADAL" clId="{D89E72D9-7180-4B0D-BEE3-697A97CCB049}" dt="2022-09-07T10:52:33.302" v="1222" actId="1076"/>
          <ac:spMkLst>
            <pc:docMk/>
            <pc:sldMk cId="525115255" sldId="2292"/>
            <ac:spMk id="4" creationId="{E225A57D-9A20-458C-9A12-AEFDF8827266}"/>
          </ac:spMkLst>
        </pc:spChg>
        <pc:spChg chg="add mod">
          <ac:chgData name="Bruijns, A.J. (Andy)" userId="8396d8f7-52b6-4175-a133-af71084ab5de" providerId="ADAL" clId="{D89E72D9-7180-4B0D-BEE3-697A97CCB049}" dt="2022-09-07T10:52:33.302" v="1222" actId="1076"/>
          <ac:spMkLst>
            <pc:docMk/>
            <pc:sldMk cId="525115255" sldId="2292"/>
            <ac:spMk id="5" creationId="{6D46376F-B306-4326-9038-6D1D595A77E7}"/>
          </ac:spMkLst>
        </pc:spChg>
        <pc:spChg chg="add mod">
          <ac:chgData name="Bruijns, A.J. (Andy)" userId="8396d8f7-52b6-4175-a133-af71084ab5de" providerId="ADAL" clId="{D89E72D9-7180-4B0D-BEE3-697A97CCB049}" dt="2022-09-07T10:52:33.302" v="1222" actId="1076"/>
          <ac:spMkLst>
            <pc:docMk/>
            <pc:sldMk cId="525115255" sldId="2292"/>
            <ac:spMk id="6" creationId="{2CB0E657-3C3C-40FF-9B61-1AA114BA1851}"/>
          </ac:spMkLst>
        </pc:spChg>
        <pc:spChg chg="add mod">
          <ac:chgData name="Bruijns, A.J. (Andy)" userId="8396d8f7-52b6-4175-a133-af71084ab5de" providerId="ADAL" clId="{D89E72D9-7180-4B0D-BEE3-697A97CCB049}" dt="2022-09-07T10:52:33.302" v="1222" actId="1076"/>
          <ac:spMkLst>
            <pc:docMk/>
            <pc:sldMk cId="525115255" sldId="2292"/>
            <ac:spMk id="7" creationId="{EFDF9CDA-E6E8-4F96-9D40-F7686B06D906}"/>
          </ac:spMkLst>
        </pc:spChg>
        <pc:spChg chg="add mod">
          <ac:chgData name="Bruijns, A.J. (Andy)" userId="8396d8f7-52b6-4175-a133-af71084ab5de" providerId="ADAL" clId="{D89E72D9-7180-4B0D-BEE3-697A97CCB049}" dt="2022-09-07T10:52:33.302" v="1222" actId="1076"/>
          <ac:spMkLst>
            <pc:docMk/>
            <pc:sldMk cId="525115255" sldId="2292"/>
            <ac:spMk id="8" creationId="{32AC1F17-AE29-4645-80CF-A998BB590C76}"/>
          </ac:spMkLst>
        </pc:spChg>
        <pc:spChg chg="add mod">
          <ac:chgData name="Bruijns, A.J. (Andy)" userId="8396d8f7-52b6-4175-a133-af71084ab5de" providerId="ADAL" clId="{D89E72D9-7180-4B0D-BEE3-697A97CCB049}" dt="2022-09-07T10:52:33.302" v="1222" actId="1076"/>
          <ac:spMkLst>
            <pc:docMk/>
            <pc:sldMk cId="525115255" sldId="2292"/>
            <ac:spMk id="9" creationId="{134E4CDC-53C0-4E93-8D6A-25856C6D427A}"/>
          </ac:spMkLst>
        </pc:spChg>
        <pc:spChg chg="add mod">
          <ac:chgData name="Bruijns, A.J. (Andy)" userId="8396d8f7-52b6-4175-a133-af71084ab5de" providerId="ADAL" clId="{D89E72D9-7180-4B0D-BEE3-697A97CCB049}" dt="2022-09-07T10:52:37.759" v="1223" actId="1076"/>
          <ac:spMkLst>
            <pc:docMk/>
            <pc:sldMk cId="525115255" sldId="2292"/>
            <ac:spMk id="10" creationId="{9A046CB1-2AEC-4E28-AA77-BDF8B3DBD7B4}"/>
          </ac:spMkLst>
        </pc:spChg>
        <pc:spChg chg="add mod">
          <ac:chgData name="Bruijns, A.J. (Andy)" userId="8396d8f7-52b6-4175-a133-af71084ab5de" providerId="ADAL" clId="{D89E72D9-7180-4B0D-BEE3-697A97CCB049}" dt="2022-09-07T10:52:37.759" v="1223" actId="1076"/>
          <ac:spMkLst>
            <pc:docMk/>
            <pc:sldMk cId="525115255" sldId="2292"/>
            <ac:spMk id="22" creationId="{C6DEDAE8-08BC-45EC-8D1D-B1B4ADC64842}"/>
          </ac:spMkLst>
        </pc:spChg>
        <pc:spChg chg="add mod">
          <ac:chgData name="Bruijns, A.J. (Andy)" userId="8396d8f7-52b6-4175-a133-af71084ab5de" providerId="ADAL" clId="{D89E72D9-7180-4B0D-BEE3-697A97CCB049}" dt="2022-09-08T05:58:43.695" v="1230" actId="13822"/>
          <ac:spMkLst>
            <pc:docMk/>
            <pc:sldMk cId="525115255" sldId="2292"/>
            <ac:spMk id="37" creationId="{C0658520-41BB-416D-A644-4F6EF34F5048}"/>
          </ac:spMkLst>
        </pc:spChg>
        <pc:spChg chg="add mod">
          <ac:chgData name="Bruijns, A.J. (Andy)" userId="8396d8f7-52b6-4175-a133-af71084ab5de" providerId="ADAL" clId="{D89E72D9-7180-4B0D-BEE3-697A97CCB049}" dt="2022-09-08T05:58:43.695" v="1230" actId="13822"/>
          <ac:spMkLst>
            <pc:docMk/>
            <pc:sldMk cId="525115255" sldId="2292"/>
            <ac:spMk id="39" creationId="{E05B86B5-5D30-4CB5-92C2-28756D290176}"/>
          </ac:spMkLst>
        </pc:spChg>
        <pc:picChg chg="add mod">
          <ac:chgData name="Bruijns, A.J. (Andy)" userId="8396d8f7-52b6-4175-a133-af71084ab5de" providerId="ADAL" clId="{D89E72D9-7180-4B0D-BEE3-697A97CCB049}" dt="2022-09-07T10:52:42.395" v="1225" actId="14100"/>
          <ac:picMkLst>
            <pc:docMk/>
            <pc:sldMk cId="525115255" sldId="2292"/>
            <ac:picMk id="4098" creationId="{1A68A119-C1CF-4DE0-9AD1-A8EBAC638E9D}"/>
          </ac:picMkLst>
        </pc:picChg>
        <pc:cxnChg chg="add mod">
          <ac:chgData name="Bruijns, A.J. (Andy)" userId="8396d8f7-52b6-4175-a133-af71084ab5de" providerId="ADAL" clId="{D89E72D9-7180-4B0D-BEE3-697A97CCB049}" dt="2022-09-07T10:52:37.759" v="1223" actId="1076"/>
          <ac:cxnSpMkLst>
            <pc:docMk/>
            <pc:sldMk cId="525115255" sldId="2292"/>
            <ac:cxnSpMk id="12" creationId="{BC3AAD71-1CB6-4607-9EB7-9710C2144FD0}"/>
          </ac:cxnSpMkLst>
        </pc:cxnChg>
        <pc:cxnChg chg="add mod">
          <ac:chgData name="Bruijns, A.J. (Andy)" userId="8396d8f7-52b6-4175-a133-af71084ab5de" providerId="ADAL" clId="{D89E72D9-7180-4B0D-BEE3-697A97CCB049}" dt="2022-09-07T10:52:37.759" v="1223" actId="1076"/>
          <ac:cxnSpMkLst>
            <pc:docMk/>
            <pc:sldMk cId="525115255" sldId="2292"/>
            <ac:cxnSpMk id="13" creationId="{6115D8F4-8C70-4E08-9E2E-219258839203}"/>
          </ac:cxnSpMkLst>
        </pc:cxnChg>
        <pc:cxnChg chg="add mod">
          <ac:chgData name="Bruijns, A.J. (Andy)" userId="8396d8f7-52b6-4175-a133-af71084ab5de" providerId="ADAL" clId="{D89E72D9-7180-4B0D-BEE3-697A97CCB049}" dt="2022-09-07T10:52:37.759" v="1223" actId="1076"/>
          <ac:cxnSpMkLst>
            <pc:docMk/>
            <pc:sldMk cId="525115255" sldId="2292"/>
            <ac:cxnSpMk id="16" creationId="{FA93E2DC-AC1C-4FE7-AC9B-5EA2C464F179}"/>
          </ac:cxnSpMkLst>
        </pc:cxnChg>
        <pc:cxnChg chg="add mod">
          <ac:chgData name="Bruijns, A.J. (Andy)" userId="8396d8f7-52b6-4175-a133-af71084ab5de" providerId="ADAL" clId="{D89E72D9-7180-4B0D-BEE3-697A97CCB049}" dt="2022-09-07T10:52:37.759" v="1223" actId="1076"/>
          <ac:cxnSpMkLst>
            <pc:docMk/>
            <pc:sldMk cId="525115255" sldId="2292"/>
            <ac:cxnSpMk id="23" creationId="{A4E6B4B4-D1C6-471A-A486-4D599D4E171A}"/>
          </ac:cxnSpMkLst>
        </pc:cxnChg>
        <pc:cxnChg chg="add del mod">
          <ac:chgData name="Bruijns, A.J. (Andy)" userId="8396d8f7-52b6-4175-a133-af71084ab5de" providerId="ADAL" clId="{D89E72D9-7180-4B0D-BEE3-697A97CCB049}" dt="2022-09-07T10:51:07.667" v="1204"/>
          <ac:cxnSpMkLst>
            <pc:docMk/>
            <pc:sldMk cId="525115255" sldId="2292"/>
            <ac:cxnSpMk id="28" creationId="{987DF41C-BF55-42DE-BD72-61A508A6E515}"/>
          </ac:cxnSpMkLst>
        </pc:cxnChg>
      </pc:sldChg>
      <pc:sldChg chg="modSp new del mod">
        <pc:chgData name="Bruijns, A.J. (Andy)" userId="8396d8f7-52b6-4175-a133-af71084ab5de" providerId="ADAL" clId="{D89E72D9-7180-4B0D-BEE3-697A97CCB049}" dt="2022-09-07T10:47:36.270" v="1019" actId="47"/>
        <pc:sldMkLst>
          <pc:docMk/>
          <pc:sldMk cId="1131041395" sldId="2292"/>
        </pc:sldMkLst>
        <pc:spChg chg="mod">
          <ac:chgData name="Bruijns, A.J. (Andy)" userId="8396d8f7-52b6-4175-a133-af71084ab5de" providerId="ADAL" clId="{D89E72D9-7180-4B0D-BEE3-697A97CCB049}" dt="2022-09-07T10:47:33.718" v="1018" actId="20577"/>
          <ac:spMkLst>
            <pc:docMk/>
            <pc:sldMk cId="1131041395" sldId="2292"/>
            <ac:spMk id="2" creationId="{9AB25F75-AB14-4D93-BBF4-8DF120A30BDB}"/>
          </ac:spMkLst>
        </pc:spChg>
      </pc:sldChg>
      <pc:sldChg chg="addSp delSp modSp new mod">
        <pc:chgData name="Bruijns, A.J. (Andy)" userId="8396d8f7-52b6-4175-a133-af71084ab5de" providerId="ADAL" clId="{D89E72D9-7180-4B0D-BEE3-697A97CCB049}" dt="2022-09-08T06:02:09.184" v="1264" actId="14100"/>
        <pc:sldMkLst>
          <pc:docMk/>
          <pc:sldMk cId="3469622713" sldId="2293"/>
        </pc:sldMkLst>
        <pc:spChg chg="mod">
          <ac:chgData name="Bruijns, A.J. (Andy)" userId="8396d8f7-52b6-4175-a133-af71084ab5de" providerId="ADAL" clId="{D89E72D9-7180-4B0D-BEE3-697A97CCB049}" dt="2022-09-08T05:59:05.652" v="1239" actId="20577"/>
          <ac:spMkLst>
            <pc:docMk/>
            <pc:sldMk cId="3469622713" sldId="2293"/>
            <ac:spMk id="2" creationId="{559A18AC-CF45-4E38-B3F7-5577CDC0E549}"/>
          </ac:spMkLst>
        </pc:spChg>
        <pc:spChg chg="del">
          <ac:chgData name="Bruijns, A.J. (Andy)" userId="8396d8f7-52b6-4175-a133-af71084ab5de" providerId="ADAL" clId="{D89E72D9-7180-4B0D-BEE3-697A97CCB049}" dt="2022-09-08T05:58:59.058" v="1233" actId="478"/>
          <ac:spMkLst>
            <pc:docMk/>
            <pc:sldMk cId="3469622713" sldId="2293"/>
            <ac:spMk id="3" creationId="{B65394C5-9A50-42BA-9384-341ACCC76692}"/>
          </ac:spMkLst>
        </pc:spChg>
        <pc:spChg chg="add mod">
          <ac:chgData name="Bruijns, A.J. (Andy)" userId="8396d8f7-52b6-4175-a133-af71084ab5de" providerId="ADAL" clId="{D89E72D9-7180-4B0D-BEE3-697A97CCB049}" dt="2022-09-08T06:02:09.184" v="1264" actId="14100"/>
          <ac:spMkLst>
            <pc:docMk/>
            <pc:sldMk cId="3469622713" sldId="2293"/>
            <ac:spMk id="8" creationId="{C5715BE5-3239-4B9B-A3CC-824FBF2333B3}"/>
          </ac:spMkLst>
        </pc:spChg>
        <pc:picChg chg="add mod">
          <ac:chgData name="Bruijns, A.J. (Andy)" userId="8396d8f7-52b6-4175-a133-af71084ab5de" providerId="ADAL" clId="{D89E72D9-7180-4B0D-BEE3-697A97CCB049}" dt="2022-09-08T06:02:04.309" v="1262" actId="1076"/>
          <ac:picMkLst>
            <pc:docMk/>
            <pc:sldMk cId="3469622713" sldId="2293"/>
            <ac:picMk id="5" creationId="{AAF254B7-E5C5-4E20-8AA5-8880A7755E7A}"/>
          </ac:picMkLst>
        </pc:picChg>
        <pc:picChg chg="add mod">
          <ac:chgData name="Bruijns, A.J. (Andy)" userId="8396d8f7-52b6-4175-a133-af71084ab5de" providerId="ADAL" clId="{D89E72D9-7180-4B0D-BEE3-697A97CCB049}" dt="2022-09-08T06:01:34.171" v="1252" actId="1076"/>
          <ac:picMkLst>
            <pc:docMk/>
            <pc:sldMk cId="3469622713" sldId="2293"/>
            <ac:picMk id="7" creationId="{3E4E5B5C-FE29-4140-8CF8-14431E8A01D5}"/>
          </ac:picMkLst>
        </pc:picChg>
        <pc:picChg chg="add mod">
          <ac:chgData name="Bruijns, A.J. (Andy)" userId="8396d8f7-52b6-4175-a133-af71084ab5de" providerId="ADAL" clId="{D89E72D9-7180-4B0D-BEE3-697A97CCB049}" dt="2022-09-08T06:00:42.091" v="1246" actId="1076"/>
          <ac:picMkLst>
            <pc:docMk/>
            <pc:sldMk cId="3469622713" sldId="2293"/>
            <ac:picMk id="5122" creationId="{3FA4228B-8558-43F3-98D4-466A94842F84}"/>
          </ac:picMkLst>
        </pc:picChg>
      </pc:sldChg>
      <pc:sldChg chg="modSp new mod">
        <pc:chgData name="Bruijns, A.J. (Andy)" userId="8396d8f7-52b6-4175-a133-af71084ab5de" providerId="ADAL" clId="{D89E72D9-7180-4B0D-BEE3-697A97CCB049}" dt="2022-09-08T07:01:42.563" v="1583" actId="20577"/>
        <pc:sldMkLst>
          <pc:docMk/>
          <pc:sldMk cId="2418644240" sldId="2294"/>
        </pc:sldMkLst>
        <pc:spChg chg="mod">
          <ac:chgData name="Bruijns, A.J. (Andy)" userId="8396d8f7-52b6-4175-a133-af71084ab5de" providerId="ADAL" clId="{D89E72D9-7180-4B0D-BEE3-697A97CCB049}" dt="2022-09-08T07:01:42.563" v="1583" actId="20577"/>
          <ac:spMkLst>
            <pc:docMk/>
            <pc:sldMk cId="2418644240" sldId="2294"/>
            <ac:spMk id="3" creationId="{D300E651-E2AE-4986-A147-1006596107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04C75-3BF1-44E1-8C31-AD6C4C9FC0D0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5CE30-F568-472A-8C2C-D8F50EC5B99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515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37A6D-B039-4AFB-988B-3500AB215AD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56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F74F-E3EE-4FDD-8B33-799AA501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D5C6898-80C1-49E1-9338-08E821762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67D329-5D8D-4068-8F44-B1D99C64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15439B-4C01-4C6D-8C8B-572D3693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BDC17D-DDCA-4A4F-A5BA-0361DF837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688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54A49-0425-47F2-8117-5E575B2C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F398350-507D-479F-8B00-53A8154F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8168BE-9EB1-4B4E-BBFA-3EC2C218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DB78BC4-AC05-485A-B916-2CEE53A0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8032FE-0BD1-476C-8AE1-F0D2ED1C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4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CB678FB-8D1E-46F1-91A5-8C5595C79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54F9B6-477F-4D10-8641-FA81705EC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124AED-5BD3-4974-BC14-D2B759EF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791865-58C5-49A4-9AB9-031833C4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31F3E1-DF25-4C3B-AFA4-F4DB9543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0642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1">
            <a:extLst>
              <a:ext uri="{FF2B5EF4-FFF2-40B4-BE49-F238E27FC236}">
                <a16:creationId xmlns:a16="http://schemas.microsoft.com/office/drawing/2014/main" id="{8E6419F2-1315-423E-A0FD-F1EB1097E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" y="1500"/>
            <a:ext cx="12187276" cy="6854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AE1C20A-2CD1-439B-B2CF-C2CB7715E5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" y="359957"/>
            <a:ext cx="12192000" cy="1636939"/>
          </a:xfrm>
          <a:prstGeom prst="rect">
            <a:avLst/>
          </a:prstGeom>
          <a:noFill/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CEA33061-4E3C-40F0-A242-371746422AAD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08009" y="1370164"/>
            <a:ext cx="10708415" cy="381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916"/>
              </a:lnSpc>
              <a:spcBef>
                <a:spcPts val="0"/>
              </a:spcBef>
              <a:buFont typeface="Wingdings" pitchFamily="-80" charset="2"/>
              <a:buNone/>
              <a:defRPr sz="2222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</a:t>
            </a:r>
            <a:r>
              <a:rPr lang="en-US" noProof="0" err="1"/>
              <a:t>om</a:t>
            </a:r>
            <a:r>
              <a:rPr lang="en-US" noProof="0"/>
              <a:t> de </a:t>
            </a:r>
            <a:r>
              <a:rPr lang="en-US" noProof="0" err="1"/>
              <a:t>namen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51CFE1-A661-4E71-A89E-15C577BC883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8571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75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pic>
        <p:nvPicPr>
          <p:cNvPr id="8" name="Afbeelding 10">
            <a:extLst>
              <a:ext uri="{FF2B5EF4-FFF2-40B4-BE49-F238E27FC236}">
                <a16:creationId xmlns:a16="http://schemas.microsoft.com/office/drawing/2014/main" id="{ABC96C86-A503-4A54-97A0-40BB99C4A0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403"/>
            <a:ext cx="12192000" cy="2495425"/>
          </a:xfrm>
          <a:prstGeom prst="rect">
            <a:avLst/>
          </a:prstGeom>
        </p:spPr>
      </p:pic>
      <p:sp>
        <p:nvSpPr>
          <p:cNvPr id="9" name="Tijdelijke aanduiding voor tekst 24">
            <a:extLst>
              <a:ext uri="{FF2B5EF4-FFF2-40B4-BE49-F238E27FC236}">
                <a16:creationId xmlns:a16="http://schemas.microsoft.com/office/drawing/2014/main" id="{82DAD9FA-6F5A-404F-8D33-66F0B1641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207" y="6349990"/>
            <a:ext cx="4540657" cy="40004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778"/>
              </a:lnSpc>
              <a:spcBef>
                <a:spcPts val="0"/>
              </a:spcBef>
              <a:buFont typeface="Arial" panose="020B0604020202020204" pitchFamily="34" charset="0"/>
              <a:buNone/>
              <a:defRPr sz="1389">
                <a:solidFill>
                  <a:srgbClr val="000000"/>
                </a:solidFill>
              </a:defRPr>
            </a:lvl1pPr>
          </a:lstStyle>
          <a:p>
            <a:pPr lvl="0"/>
            <a:r>
              <a:rPr lang="nl-NL"/>
              <a:t>Onderwerp</a:t>
            </a:r>
          </a:p>
        </p:txBody>
      </p:sp>
      <p:pic>
        <p:nvPicPr>
          <p:cNvPr id="10" name="Afbeelding 14">
            <a:extLst>
              <a:ext uri="{FF2B5EF4-FFF2-40B4-BE49-F238E27FC236}">
                <a16:creationId xmlns:a16="http://schemas.microsoft.com/office/drawing/2014/main" id="{FABA1000-B54D-462A-9861-A389993F830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74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BE8AA42-FF6F-4B69-9487-6E4C8BDB3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957"/>
            <a:ext cx="12192000" cy="1168893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9303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333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802561" y="1779415"/>
            <a:ext cx="9339972" cy="411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2500">
                <a:solidFill>
                  <a:srgbClr val="000000"/>
                </a:solidFill>
              </a:defRPr>
            </a:lvl1pPr>
            <a:lvl2pPr marL="0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222">
                <a:solidFill>
                  <a:srgbClr val="000000"/>
                </a:solidFill>
              </a:defRPr>
            </a:lvl2pPr>
            <a:lvl3pPr marL="749952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1944">
                <a:solidFill>
                  <a:srgbClr val="000000"/>
                </a:solidFill>
              </a:defRPr>
            </a:lvl3pPr>
            <a:lvl4pPr>
              <a:defRPr sz="2500">
                <a:solidFill>
                  <a:srgbClr val="000000"/>
                </a:solidFill>
              </a:defRPr>
            </a:lvl4pPr>
            <a:lvl5pPr>
              <a:defRPr sz="25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798E708F-B418-453D-8ACA-083AFA0E97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3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92247-DC58-4F16-B400-BBE1F5AD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1AFA8-651D-43E0-8A9C-2B1D11B4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84C47F-0594-45CC-A605-038DC456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D71DEB-2BA2-4B8E-8F21-4B1CF0C1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2F51DE-8D5C-4AD4-970B-122CF68C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312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1D867-F43D-4AEA-BAEA-FBFDC8B7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06B7136-8CE7-4AE2-B880-95F4ED15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4D6028-D553-4836-8DAE-F4A31D5A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FD28CC-4059-43BE-B8DD-99BE4989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80EA76-170A-4D56-97BD-B6EAEF4B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548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EFA6C-EA2F-4466-BA82-97E9DE35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CC3B48-72F1-4FFD-B147-B8B2546F6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1A9757-BCD1-4A15-929D-145BD6F0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F0F996-4598-40F7-92C5-072E8372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8CE2221-9532-42DB-9725-CA6B3FAA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C24C06-FE56-4170-9B9A-84756362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53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EDA54-F6C2-485A-ACB3-8C15C953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11C753-4DE9-4A5D-B35C-480771A6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83A045-C918-4FEA-A6DD-D18061A42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9E89EA-7543-4370-8564-0DA8B6E5B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ADD688E-CD19-4FAD-97D2-64CBEE476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6345482-AE63-4AEC-A8C9-0E05FAE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6973291-2250-46A2-B229-E36217BF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0014534-DA41-4E6D-9688-5C8FAD45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5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1407A-F78A-4FF3-99BD-97EBE5DE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7F63383-40CB-42D8-9266-4C78E0A9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53EF557-424F-4260-90DA-3A5E23EE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301746-891E-49E9-93CC-B5B015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67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3C39EC-E2F8-4763-851E-A0E69252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097FDF-1DC6-48C4-A091-D79850FE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DEB147-4C46-4B3A-81C9-AC588C0C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637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100A2-BAF9-4A53-B16A-574CC500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82EC14-16E2-4521-B499-E41FC9583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3EFDED0-7E52-4EFB-897B-D2E720E56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2AF1072-4A58-4AB7-B6F8-68C4FFC4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1A3C29-363E-4B52-BE0C-1607FA90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2BB2710-351F-4890-9516-B718D0C6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36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D3514E-5187-4B6D-BDE4-54CA63E0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6B3BEF-198B-47B3-803C-D1180A4CF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19F4F3-7EB2-4015-B69E-062D9C72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B76AC11-9F8B-4561-A12E-0A7F92E7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F50696-DA5A-4480-912C-14CF489D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E46BE7-CD47-4716-8DE3-DAAF4DA4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1501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65D220-2424-4D22-8F08-D673942E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204213-A83F-43F6-802D-CC4A303C3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AA0B68-6522-46F3-916F-7FA809F9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A7AE2-A5C7-441C-B017-7E310870B294}" type="datetimeFigureOut">
              <a:rPr lang="nl-NL" smtClean="0"/>
              <a:t>16-11-2023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1BDE9D-98EC-4A42-86E2-5533D4F7D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1E32C-B9B9-4076-84CF-74E262D6F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99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s://nl.wikipedia.org/wiki/Klimaatadaptatie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lQhrf6lmyE?start=116&amp;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8434D549-1CE7-49E5-808F-C7026735E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6005928"/>
            <a:ext cx="327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nl-NL" sz="1200">
                <a:solidFill>
                  <a:schemeClr val="bg1"/>
                </a:solidFill>
              </a:rPr>
              <a:t>Rotterdam, 00 januari 2007</a:t>
            </a:r>
            <a:endParaRPr lang="nl-NL" sz="1200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297F-0BD4-40F1-85A1-FC62555E6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3100" dirty="0"/>
              <a:t>Keuzevak Digital Twins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C5FD3-13BC-45AC-AB04-9804E55D65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2022 – 2023</a:t>
            </a:r>
          </a:p>
        </p:txBody>
      </p:sp>
    </p:spTree>
    <p:extLst>
      <p:ext uri="{BB962C8B-B14F-4D97-AF65-F5344CB8AC3E}">
        <p14:creationId xmlns:p14="http://schemas.microsoft.com/office/powerpoint/2010/main" val="164743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FE2C4D4-CF11-4E5B-8BA1-9FCE3C7B76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Digital Twins</a:t>
            </a:r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25C121D-FA8E-425E-9768-F6A82049BD78}"/>
              </a:ext>
            </a:extLst>
          </p:cNvPr>
          <p:cNvSpPr txBox="1"/>
          <p:nvPr/>
        </p:nvSpPr>
        <p:spPr>
          <a:xfrm>
            <a:off x="190500" y="1604485"/>
            <a:ext cx="111633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dirty="0"/>
              <a:t>Waar gebruik(te) ik </a:t>
            </a:r>
            <a:r>
              <a:rPr lang="nl-NL" sz="2800" dirty="0" err="1"/>
              <a:t>DT's</a:t>
            </a:r>
            <a:r>
              <a:rPr lang="nl-NL" sz="2800" dirty="0"/>
              <a:t> voor?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Digital Twin Amersfoort (NL)
Mogelijke overstroming van datacenters in de woestijn
Klimaatadaptatie op de Bahama's
Overstromingsberekeningen voor een fabriek in China
Droogteschade in de Betuwe</a:t>
            </a:r>
          </a:p>
        </p:txBody>
      </p:sp>
    </p:spTree>
    <p:extLst>
      <p:ext uri="{BB962C8B-B14F-4D97-AF65-F5344CB8AC3E}">
        <p14:creationId xmlns:p14="http://schemas.microsoft.com/office/powerpoint/2010/main" val="209207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87D3CB-6174-4962-82EB-AD727C917F18}"/>
              </a:ext>
            </a:extLst>
          </p:cNvPr>
          <p:cNvSpPr txBox="1">
            <a:spLocks/>
          </p:cNvSpPr>
          <p:nvPr/>
        </p:nvSpPr>
        <p:spPr>
          <a:xfrm>
            <a:off x="396150" y="690622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en-US" dirty="0" err="1"/>
              <a:t>Klimaatadaptatie</a:t>
            </a:r>
            <a:r>
              <a:rPr lang="en-US" dirty="0"/>
              <a:t>
</a:t>
            </a:r>
          </a:p>
        </p:txBody>
      </p:sp>
      <p:pic>
        <p:nvPicPr>
          <p:cNvPr id="6" name="Picture 2" descr="Geen alternatieve tekst opgegeven voor deze afbeelding">
            <a:extLst>
              <a:ext uri="{FF2B5EF4-FFF2-40B4-BE49-F238E27FC236}">
                <a16:creationId xmlns:a16="http://schemas.microsoft.com/office/drawing/2014/main" id="{1335A7B5-E6BE-4A9B-B915-DE42D22A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000" y="1638000"/>
            <a:ext cx="4768487" cy="261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A group of people sitting at a table in front of a crowd&#10;&#10;Description automatically generated">
            <a:extLst>
              <a:ext uri="{FF2B5EF4-FFF2-40B4-BE49-F238E27FC236}">
                <a16:creationId xmlns:a16="http://schemas.microsoft.com/office/drawing/2014/main" id="{D114E0E0-3BFE-41DB-94D1-7E72461863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56" y="1557834"/>
            <a:ext cx="4165929" cy="2775550"/>
          </a:xfrm>
          <a:prstGeom prst="rect">
            <a:avLst/>
          </a:prstGeom>
        </p:spPr>
      </p:pic>
      <p:pic>
        <p:nvPicPr>
          <p:cNvPr id="8" name="Picture 2" descr="Afbeeldingsresultaat voor sunij lijn">
            <a:extLst>
              <a:ext uri="{FF2B5EF4-FFF2-40B4-BE49-F238E27FC236}">
                <a16:creationId xmlns:a16="http://schemas.microsoft.com/office/drawing/2014/main" id="{076671F9-5A70-43EF-97FF-BBE575AB4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49" y="4257975"/>
            <a:ext cx="4620829" cy="22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4">
            <a:extLst>
              <a:ext uri="{FF2B5EF4-FFF2-40B4-BE49-F238E27FC236}">
                <a16:creationId xmlns:a16="http://schemas.microsoft.com/office/drawing/2014/main" id="{5C22E2C5-EE1C-44B1-BE05-02DA26765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39" y="4009938"/>
            <a:ext cx="4548224" cy="29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208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B5A74D4-CE29-47D1-9767-63F87EA00FA6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en-US" dirty="0" err="1"/>
              <a:t>Klimaatbestendig</a:t>
            </a:r>
            <a:r>
              <a:rPr lang="en-US" dirty="0"/>
              <a:t> Dubai?
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FEB55965-94F0-4328-B942-80ED5B0F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186" y="2239862"/>
            <a:ext cx="5186814" cy="4618139"/>
          </a:xfrm>
          <a:prstGeom prst="rect">
            <a:avLst/>
          </a:prstGeom>
        </p:spPr>
      </p:pic>
      <p:sp>
        <p:nvSpPr>
          <p:cNvPr id="12" name="Tijdelijke aanduiding voor inhoud 12">
            <a:extLst>
              <a:ext uri="{FF2B5EF4-FFF2-40B4-BE49-F238E27FC236}">
                <a16:creationId xmlns:a16="http://schemas.microsoft.com/office/drawing/2014/main" id="{B83A34DD-A5A5-42CE-A5EB-2A830AF67463}"/>
              </a:ext>
            </a:extLst>
          </p:cNvPr>
          <p:cNvSpPr txBox="1">
            <a:spLocks/>
          </p:cNvSpPr>
          <p:nvPr/>
        </p:nvSpPr>
        <p:spPr>
          <a:xfrm>
            <a:off x="1743684" y="1783760"/>
            <a:ext cx="6248229" cy="364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92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64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36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8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80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Grote </a:t>
            </a:r>
            <a:r>
              <a:rPr lang="en-US" sz="1400" dirty="0" err="1"/>
              <a:t>zandbak</a:t>
            </a:r>
            <a:r>
              <a:rPr lang="en-US" sz="1400" dirty="0"/>
              <a:t>, maar </a:t>
            </a:r>
            <a:r>
              <a:rPr lang="en-US" sz="1400" dirty="0" err="1"/>
              <a:t>klimaatbestendig</a:t>
            </a:r>
            <a:r>
              <a:rPr lang="en-US" sz="1400" dirty="0"/>
              <a:t>?
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4DB92D19-17EC-4F72-B42F-DE69B869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683" y="2143808"/>
            <a:ext cx="4746600" cy="300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74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B5A74D4-CE29-47D1-9767-63F87EA00FA6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Wat voor toepassingen zie je?</a:t>
            </a:r>
            <a:endParaRPr lang="en-US" dirty="0"/>
          </a:p>
        </p:txBody>
      </p:sp>
      <p:pic>
        <p:nvPicPr>
          <p:cNvPr id="1028" name="Picture 4" descr="Best Question Mark Icon Stock Photos, Pictures &amp; Royalty-Free Images -  iStock | Question mark icon, Question mark, Easter wallpaper">
            <a:extLst>
              <a:ext uri="{FF2B5EF4-FFF2-40B4-BE49-F238E27FC236}">
                <a16:creationId xmlns:a16="http://schemas.microsoft.com/office/drawing/2014/main" id="{E62DD750-6E59-437F-9DDB-CBBAA89FF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4003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9679740-765A-483E-B12A-D61EC4BBF53F}"/>
              </a:ext>
            </a:extLst>
          </p:cNvPr>
          <p:cNvSpPr txBox="1"/>
          <p:nvPr/>
        </p:nvSpPr>
        <p:spPr>
          <a:xfrm>
            <a:off x="146775" y="1613118"/>
            <a:ext cx="111633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dirty="0"/>
              <a:t>Denk zelf na over het antwoord voor 30s</a:t>
            </a:r>
          </a:p>
          <a:p>
            <a:r>
              <a:rPr lang="nl-NL" sz="2800" dirty="0"/>
              <a:t>
Bespreek het met de persoon naast je gedurende 2 minuten</a:t>
            </a:r>
          </a:p>
          <a:p>
            <a:r>
              <a:rPr lang="nl-NL" sz="2800" dirty="0"/>
              <a:t>
We bespreken samen de antwoorden
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481892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747AF-45FE-4CFF-9182-254369230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00E651-E2AE-4986-A147-100659610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779415"/>
            <a:ext cx="10342433" cy="4115240"/>
          </a:xfrm>
        </p:spPr>
        <p:txBody>
          <a:bodyPr/>
          <a:lstStyle/>
          <a:p>
            <a:r>
              <a:rPr lang="nl-NL" dirty="0"/>
              <a:t>Aardbevingen</a:t>
            </a:r>
          </a:p>
          <a:p>
            <a:r>
              <a:rPr lang="nl-NL" dirty="0"/>
              <a:t>Verkeer </a:t>
            </a:r>
            <a:r>
              <a:rPr lang="nl-NL" dirty="0">
                <a:sym typeface="Wingdings" panose="05000000000000000000" pitchFamily="2" charset="2"/>
              </a:rPr>
              <a:t> files</a:t>
            </a:r>
          </a:p>
          <a:p>
            <a:r>
              <a:rPr lang="nl-NL" dirty="0">
                <a:sym typeface="Wingdings" panose="05000000000000000000" pitchFamily="2" charset="2"/>
              </a:rPr>
              <a:t>Luchtvervuiling  stikstof, CO2 uitstoot</a:t>
            </a:r>
          </a:p>
          <a:p>
            <a:r>
              <a:rPr lang="nl-NL" dirty="0">
                <a:sym typeface="Wingdings" panose="05000000000000000000" pitchFamily="2" charset="2"/>
              </a:rPr>
              <a:t>Rioolberekeningen</a:t>
            </a:r>
          </a:p>
          <a:p>
            <a:r>
              <a:rPr lang="nl-NL" dirty="0">
                <a:sym typeface="Wingdings" panose="05000000000000000000" pitchFamily="2" charset="2"/>
              </a:rPr>
              <a:t>Veiligheidsmaatregelen bij overstromingen: wat zijn veilige plekken?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864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6726F-29A1-4EDA-A69E-539BCC71A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Aan de slag met Tygron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74DF93-E9A6-4D6B-8A10-D81A3D0A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 downloaden via: https://engine.tygron.com/</a:t>
            </a:r>
          </a:p>
        </p:txBody>
      </p:sp>
      <p:pic>
        <p:nvPicPr>
          <p:cNvPr id="3074" name="Picture 2" descr="Tygron NL Geodesign Platform | Dit zijn de nieuwe features van het Tygron  Platform">
            <a:extLst>
              <a:ext uri="{FF2B5EF4-FFF2-40B4-BE49-F238E27FC236}">
                <a16:creationId xmlns:a16="http://schemas.microsoft.com/office/drawing/2014/main" id="{D83DAB06-CDC8-42DB-8439-8528F3649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39" y="3070888"/>
            <a:ext cx="571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0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4701F9-BF2E-42B5-AA22-ACD9BE8610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Een model?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E225A57D-9A20-458C-9A12-AEFDF8827266}"/>
              </a:ext>
            </a:extLst>
          </p:cNvPr>
          <p:cNvSpPr/>
          <p:nvPr/>
        </p:nvSpPr>
        <p:spPr>
          <a:xfrm>
            <a:off x="259308" y="1651379"/>
            <a:ext cx="2026692" cy="1009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Input</a:t>
            </a: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6D46376F-B306-4326-9038-6D1D595A77E7}"/>
              </a:ext>
            </a:extLst>
          </p:cNvPr>
          <p:cNvSpPr/>
          <p:nvPr/>
        </p:nvSpPr>
        <p:spPr>
          <a:xfrm>
            <a:off x="3299345" y="1651379"/>
            <a:ext cx="2026692" cy="10099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Proces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2CB0E657-3C3C-40FF-9B61-1AA114BA1851}"/>
              </a:ext>
            </a:extLst>
          </p:cNvPr>
          <p:cNvSpPr/>
          <p:nvPr/>
        </p:nvSpPr>
        <p:spPr>
          <a:xfrm>
            <a:off x="6214284" y="1651379"/>
            <a:ext cx="2026692" cy="100993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Output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DF9CDA-E6E8-4F96-9D40-F7686B06D906}"/>
              </a:ext>
            </a:extLst>
          </p:cNvPr>
          <p:cNvSpPr/>
          <p:nvPr/>
        </p:nvSpPr>
        <p:spPr>
          <a:xfrm>
            <a:off x="648269" y="2896739"/>
            <a:ext cx="1460310" cy="7165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Hoogtedata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(</a:t>
            </a:r>
            <a:r>
              <a:rPr lang="nl-NL" dirty="0" err="1">
                <a:solidFill>
                  <a:schemeClr val="tx1"/>
                </a:solidFill>
              </a:rPr>
              <a:t>mNAP</a:t>
            </a:r>
            <a:r>
              <a:rPr lang="nl-NL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32AC1F17-AE29-4645-80CF-A998BB590C76}"/>
              </a:ext>
            </a:extLst>
          </p:cNvPr>
          <p:cNvSpPr/>
          <p:nvPr/>
        </p:nvSpPr>
        <p:spPr>
          <a:xfrm>
            <a:off x="402609" y="3891890"/>
            <a:ext cx="1705970" cy="7165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Neerslagdata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(mm/uur)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134E4CDC-53C0-4E93-8D6A-25856C6D427A}"/>
              </a:ext>
            </a:extLst>
          </p:cNvPr>
          <p:cNvSpPr/>
          <p:nvPr/>
        </p:nvSpPr>
        <p:spPr>
          <a:xfrm>
            <a:off x="402609" y="5045773"/>
            <a:ext cx="1937982" cy="95241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Waarde gebouwen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(€)</a:t>
            </a: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9A046CB1-2AEC-4E28-AA77-BDF8B3DBD7B4}"/>
              </a:ext>
            </a:extLst>
          </p:cNvPr>
          <p:cNvSpPr/>
          <p:nvPr/>
        </p:nvSpPr>
        <p:spPr>
          <a:xfrm>
            <a:off x="3422606" y="2896740"/>
            <a:ext cx="2357653" cy="10099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Stromingsberekening</a:t>
            </a:r>
          </a:p>
        </p:txBody>
      </p:sp>
      <p:cxnSp>
        <p:nvCxnSpPr>
          <p:cNvPr id="12" name="Verbindingslijn: gebogen 11">
            <a:extLst>
              <a:ext uri="{FF2B5EF4-FFF2-40B4-BE49-F238E27FC236}">
                <a16:creationId xmlns:a16="http://schemas.microsoft.com/office/drawing/2014/main" id="{BC3AAD71-1CB6-4607-9EB7-9710C2144FD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108579" y="3254992"/>
            <a:ext cx="1314027" cy="1467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ingslijn: gebogen 12">
            <a:extLst>
              <a:ext uri="{FF2B5EF4-FFF2-40B4-BE49-F238E27FC236}">
                <a16:creationId xmlns:a16="http://schemas.microsoft.com/office/drawing/2014/main" id="{6115D8F4-8C70-4E08-9E2E-21925883920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108579" y="3401707"/>
            <a:ext cx="1314027" cy="8484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ingslijn: gebogen 15">
            <a:extLst>
              <a:ext uri="{FF2B5EF4-FFF2-40B4-BE49-F238E27FC236}">
                <a16:creationId xmlns:a16="http://schemas.microsoft.com/office/drawing/2014/main" id="{FA93E2DC-AC1C-4FE7-AC9B-5EA2C464F1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340591" y="3401707"/>
            <a:ext cx="1082015" cy="21202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6DEDAE8-08BC-45EC-8D1D-B1B4ADC64842}"/>
              </a:ext>
            </a:extLst>
          </p:cNvPr>
          <p:cNvSpPr/>
          <p:nvPr/>
        </p:nvSpPr>
        <p:spPr>
          <a:xfrm>
            <a:off x="6337546" y="2896739"/>
            <a:ext cx="2295096" cy="11646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Waterstanden (cm)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Waterschade (€)</a:t>
            </a:r>
          </a:p>
        </p:txBody>
      </p:sp>
      <p:cxnSp>
        <p:nvCxnSpPr>
          <p:cNvPr id="23" name="Verbindingslijn: gebogen 22">
            <a:extLst>
              <a:ext uri="{FF2B5EF4-FFF2-40B4-BE49-F238E27FC236}">
                <a16:creationId xmlns:a16="http://schemas.microsoft.com/office/drawing/2014/main" id="{A4E6B4B4-D1C6-471A-A486-4D599D4E171A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5780259" y="3401707"/>
            <a:ext cx="557287" cy="773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Tygron NL Geodesign Platform | Beperking van piekneerslag in de buurt">
            <a:extLst>
              <a:ext uri="{FF2B5EF4-FFF2-40B4-BE49-F238E27FC236}">
                <a16:creationId xmlns:a16="http://schemas.microsoft.com/office/drawing/2014/main" id="{1A68A119-C1CF-4DE0-9AD1-A8EBAC63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78" y="4566315"/>
            <a:ext cx="5969031" cy="226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jl: rechts 36">
            <a:extLst>
              <a:ext uri="{FF2B5EF4-FFF2-40B4-BE49-F238E27FC236}">
                <a16:creationId xmlns:a16="http://schemas.microsoft.com/office/drawing/2014/main" id="{C0658520-41BB-416D-A644-4F6EF34F5048}"/>
              </a:ext>
            </a:extLst>
          </p:cNvPr>
          <p:cNvSpPr/>
          <p:nvPr/>
        </p:nvSpPr>
        <p:spPr>
          <a:xfrm>
            <a:off x="2560320" y="1940560"/>
            <a:ext cx="528320" cy="467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ijl: rechts 38">
            <a:extLst>
              <a:ext uri="{FF2B5EF4-FFF2-40B4-BE49-F238E27FC236}">
                <a16:creationId xmlns:a16="http://schemas.microsoft.com/office/drawing/2014/main" id="{E05B86B5-5D30-4CB5-92C2-28756D290176}"/>
              </a:ext>
            </a:extLst>
          </p:cNvPr>
          <p:cNvSpPr/>
          <p:nvPr/>
        </p:nvSpPr>
        <p:spPr>
          <a:xfrm>
            <a:off x="5536742" y="1922666"/>
            <a:ext cx="528320" cy="467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11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A18AC-CF45-4E38-B3F7-5577CDC0E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Input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AF254B7-E5C5-4E20-8AA5-8880A775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5875694"/>
            <a:ext cx="6613884" cy="96085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FA4228B-8558-43F3-98D4-466A9484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799" y="1559280"/>
            <a:ext cx="4692024" cy="413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E4E5B5C-FE29-4140-8CF8-14431E8A0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6" y="1635365"/>
            <a:ext cx="5377918" cy="384322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C5715BE5-3239-4B9B-A3CC-824FBF2333B3}"/>
              </a:ext>
            </a:extLst>
          </p:cNvPr>
          <p:cNvSpPr/>
          <p:nvPr/>
        </p:nvSpPr>
        <p:spPr>
          <a:xfrm>
            <a:off x="2000331" y="5875693"/>
            <a:ext cx="2100822" cy="960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962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B5A74D4-CE29-47D1-9767-63F87EA00FA6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en-US" dirty="0" err="1"/>
              <a:t>Proces</a:t>
            </a:r>
            <a:r>
              <a:rPr lang="en-US" dirty="0"/>
              <a:t>: Wat </a:t>
            </a:r>
            <a:r>
              <a:rPr lang="en-US" dirty="0" err="1"/>
              <a:t>zijn</a:t>
            </a:r>
            <a:r>
              <a:rPr lang="en-US" dirty="0"/>
              <a:t> overlays?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9679740-765A-483E-B12A-D61EC4BBF53F}"/>
              </a:ext>
            </a:extLst>
          </p:cNvPr>
          <p:cNvSpPr txBox="1"/>
          <p:nvPr/>
        </p:nvSpPr>
        <p:spPr>
          <a:xfrm>
            <a:off x="190500" y="1604485"/>
            <a:ext cx="1111957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solidFill>
                  <a:srgbClr val="222222"/>
                </a:solidFill>
                <a:latin typeface="Arial" panose="020B0604020202020204" pitchFamily="34" charset="0"/>
              </a:rPr>
              <a:t>Een </a:t>
            </a:r>
            <a:r>
              <a:rPr lang="nl-NL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overlay</a:t>
            </a:r>
            <a:r>
              <a:rPr lang="nl-NL" sz="2400" dirty="0">
                <a:solidFill>
                  <a:srgbClr val="222222"/>
                </a:solidFill>
                <a:latin typeface="Arial" panose="020B0604020202020204" pitchFamily="34" charset="0"/>
              </a:rPr>
              <a:t> is een laag die bovenop de 3D-wereld wordt gevisualiseerd om specifieke eigenschappen te markeren. </a:t>
            </a:r>
          </a:p>
          <a:p>
            <a:r>
              <a:rPr lang="nl-NL" sz="2400" dirty="0">
                <a:solidFill>
                  <a:srgbClr val="222222"/>
                </a:solidFill>
                <a:latin typeface="Arial" panose="020B0604020202020204" pitchFamily="34" charset="0"/>
              </a:rPr>
              <a:t>
</a:t>
            </a:r>
            <a:r>
              <a:rPr lang="nl-NL" dirty="0" err="1">
                <a:solidFill>
                  <a:srgbClr val="222222"/>
                </a:solidFill>
                <a:latin typeface="Arial" panose="020B0604020202020204" pitchFamily="34" charset="0"/>
              </a:rPr>
              <a:t>Overlays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 geven snel inzicht in de ruimtelijke indeling van een specifiek onderwerp, zoals de variatie in hoogte en eigendom. </a:t>
            </a:r>
          </a:p>
          <a:p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
De gevisualiseerde eigenschappen kunnen ontstaan 
van de huidige staat van het project of uit een resultaat </a:t>
            </a:r>
          </a:p>
          <a:p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van een ruimtelijke berekening.</a:t>
            </a:r>
            <a:r>
              <a:rPr lang="nl-NL" sz="2400" dirty="0">
                <a:solidFill>
                  <a:srgbClr val="222222"/>
                </a:solidFill>
                <a:latin typeface="Arial" panose="020B0604020202020204" pitchFamily="34" charset="0"/>
              </a:rPr>
              <a:t>
</a:t>
            </a:r>
            <a:endParaRPr lang="en-US" sz="2400" b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3215B0-28D3-497A-90A0-0FE1BEA9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3429000"/>
            <a:ext cx="46291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5DC4330-7902-4CCB-832D-F70172AE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0" y="5854816"/>
            <a:ext cx="6613884" cy="960855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A3282CB0-CC81-440C-8F14-6C3F693DB76B}"/>
              </a:ext>
            </a:extLst>
          </p:cNvPr>
          <p:cNvSpPr/>
          <p:nvPr/>
        </p:nvSpPr>
        <p:spPr>
          <a:xfrm>
            <a:off x="2522601" y="5887620"/>
            <a:ext cx="2100822" cy="960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51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6592B2-A677-40D5-A069-D207A49F0A65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en-US" dirty="0"/>
              <a:t>Wat </a:t>
            </a:r>
            <a:r>
              <a:rPr lang="en-US" dirty="0" err="1"/>
              <a:t>zijn</a:t>
            </a:r>
            <a:r>
              <a:rPr lang="en-US" dirty="0"/>
              <a:t> overlays?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34ACDFB-ABCF-4456-837F-44858940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439" y="340121"/>
            <a:ext cx="4225486" cy="562692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4379597-F2E9-4755-AE73-3881F65FBBB8}"/>
              </a:ext>
            </a:extLst>
          </p:cNvPr>
          <p:cNvSpPr txBox="1"/>
          <p:nvPr/>
        </p:nvSpPr>
        <p:spPr>
          <a:xfrm>
            <a:off x="177421" y="1630740"/>
            <a:ext cx="67498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Tygron ondersteunt een groot aantal </a:t>
            </a:r>
            <a:r>
              <a:rPr lang="nl-NL" dirty="0" err="1">
                <a:solidFill>
                  <a:srgbClr val="222222"/>
                </a:solidFill>
                <a:latin typeface="Arial" panose="020B0604020202020204" pitchFamily="34" charset="0"/>
              </a:rPr>
              <a:t>overlays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
Van eigendom, tot verkeerslawaai, tot overstromingen en hittestress
</a:t>
            </a:r>
            <a:endParaRPr lang="en-US" sz="1800" b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EEABC8-DB5B-4DC7-ACED-5EAA0F46D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78" y="2979385"/>
            <a:ext cx="3346500" cy="18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4F633B3-5781-48F2-B096-E0E083BE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76" y="2979384"/>
            <a:ext cx="3346502" cy="18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D1E921A-FC0F-4EF3-B0C1-7CF5A2ED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79" y="4861423"/>
            <a:ext cx="3346500" cy="180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1CA7736-7BBF-4D5F-90ED-410ADB81E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76" y="4861424"/>
            <a:ext cx="3349735" cy="180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0AFD534-AF5F-4F84-BAF7-F5869D535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040" y="6079197"/>
            <a:ext cx="5134959" cy="745999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5F58416F-7095-488B-91FA-0DFB10AE7558}"/>
              </a:ext>
            </a:extLst>
          </p:cNvPr>
          <p:cNvSpPr/>
          <p:nvPr/>
        </p:nvSpPr>
        <p:spPr>
          <a:xfrm>
            <a:off x="8744982" y="6079196"/>
            <a:ext cx="1554790" cy="745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112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76EDA28B-2660-41A4-97E1-7B8D6A76AA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Leerdoelen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0FAD0D-FA81-45BA-8136-B038BD72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3" y="1571418"/>
            <a:ext cx="9143320" cy="5154059"/>
          </a:xfrm>
        </p:spPr>
        <p:txBody>
          <a:bodyPr>
            <a:normAutofit/>
          </a:bodyPr>
          <a:lstStyle/>
          <a:p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Leerdoelen: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wat een digital </a:t>
            </a:r>
            <a:r>
              <a:rPr lang="nl-NL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twin</a:t>
            </a: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(DT) 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informatie kan een DT bevatten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Hoe bouw je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werken met een DT: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berekeningen kunnen er worden gedaan met een DT?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Wat zijn praktijkvoorbeelden van de inzet van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van klimaatadaptatie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krijgen over overstromingen, extreme neerslag, hittestress en droogte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Gevolgen van klimaatverandering in de stad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Mogelijke oplossingen tegen overstromingen, extreme neerslag, hittestress en droogte in de stad</a:t>
            </a:r>
          </a:p>
        </p:txBody>
      </p:sp>
      <p:pic>
        <p:nvPicPr>
          <p:cNvPr id="1026" name="Picture 2" descr="Op weg met een Digital Twin">
            <a:extLst>
              <a:ext uri="{FF2B5EF4-FFF2-40B4-BE49-F238E27FC236}">
                <a16:creationId xmlns:a16="http://schemas.microsoft.com/office/drawing/2014/main" id="{6D501CF7-6764-40D6-9B1D-40929D05D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25" y="1690688"/>
            <a:ext cx="4518313" cy="201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B24C36E-06DB-40B6-9BA3-E84901786A7C}"/>
              </a:ext>
            </a:extLst>
          </p:cNvPr>
          <p:cNvSpPr txBox="1"/>
          <p:nvPr/>
        </p:nvSpPr>
        <p:spPr>
          <a:xfrm>
            <a:off x="8696130" y="3822020"/>
            <a:ext cx="233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 err="1"/>
              <a:t>GeoInfo</a:t>
            </a:r>
            <a:r>
              <a:rPr lang="nl-NL" sz="800" dirty="0"/>
              <a:t>. (2021). </a:t>
            </a:r>
            <a:r>
              <a:rPr lang="nl-NL" sz="800" i="1" dirty="0"/>
              <a:t>Op weg met een Digital Twin</a:t>
            </a:r>
            <a:r>
              <a:rPr lang="nl-NL" sz="800" dirty="0"/>
              <a:t>. https://www.geobimexperts.nl/blog/op-weg-met-digital-twin</a:t>
            </a:r>
          </a:p>
        </p:txBody>
      </p:sp>
    </p:spTree>
    <p:extLst>
      <p:ext uri="{BB962C8B-B14F-4D97-AF65-F5344CB8AC3E}">
        <p14:creationId xmlns:p14="http://schemas.microsoft.com/office/powerpoint/2010/main" val="145698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6592B2-A677-40D5-A069-D207A49F0A65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en-US" dirty="0"/>
              <a:t>Overlays: </a:t>
            </a:r>
            <a:r>
              <a:rPr lang="en-US" dirty="0" err="1"/>
              <a:t>Regenval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4379597-F2E9-4755-AE73-3881F65FBBB8}"/>
              </a:ext>
            </a:extLst>
          </p:cNvPr>
          <p:cNvSpPr txBox="1"/>
          <p:nvPr/>
        </p:nvSpPr>
        <p:spPr>
          <a:xfrm>
            <a:off x="390525" y="1630740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222222"/>
                </a:solidFill>
                <a:latin typeface="Arial" panose="020B0604020202020204" pitchFamily="34" charset="0"/>
              </a:rPr>
              <a:t>Gebaseerd op: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
Hoogte
Bodem: verdamping en infiltratie
Gebouwen
Infrastructuur
Watersysteem (oppervlaktewater, grondwater etc.)</a:t>
            </a:r>
          </a:p>
          <a:p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
</a:t>
            </a:r>
            <a:r>
              <a:rPr lang="nl-NL" b="1" dirty="0">
                <a:solidFill>
                  <a:srgbClr val="222222"/>
                </a:solidFill>
                <a:latin typeface="Arial" panose="020B0604020202020204" pitchFamily="34" charset="0"/>
              </a:rPr>
              <a:t>Resultaten: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
Waterdiepte (cm of meter)
Stroomrichting (graden)
Stroomsnelheid (m/s)
Afvoer (m3/s)
Regenval stress
Getroffen gebouwen
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F87ECA-4B8D-4958-A1A5-B6115B321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26" y="379161"/>
            <a:ext cx="4321174" cy="2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88FF024-09CD-49FB-90E6-7CE9EAC5C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/>
          <a:stretch/>
        </p:blipFill>
        <p:spPr bwMode="auto">
          <a:xfrm>
            <a:off x="5448300" y="3429000"/>
            <a:ext cx="6743700" cy="354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25DCF9-8ACF-48A5-A7CE-96D2D725D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0" y="6051601"/>
            <a:ext cx="5134959" cy="74599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ADD6684E-7758-44DA-87E7-79281B81C22B}"/>
              </a:ext>
            </a:extLst>
          </p:cNvPr>
          <p:cNvSpPr/>
          <p:nvPr/>
        </p:nvSpPr>
        <p:spPr>
          <a:xfrm>
            <a:off x="3723009" y="6061910"/>
            <a:ext cx="1554790" cy="745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1199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6592B2-A677-40D5-A069-D207A49F0A65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en-US" dirty="0"/>
              <a:t>Overlays: </a:t>
            </a:r>
            <a:r>
              <a:rPr lang="en-US" dirty="0" err="1"/>
              <a:t>Hittestress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4379597-F2E9-4755-AE73-3881F65FBBB8}"/>
              </a:ext>
            </a:extLst>
          </p:cNvPr>
          <p:cNvSpPr txBox="1"/>
          <p:nvPr/>
        </p:nvSpPr>
        <p:spPr>
          <a:xfrm>
            <a:off x="390525" y="1630740"/>
            <a:ext cx="4622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222222"/>
                </a:solidFill>
                <a:latin typeface="Arial" panose="020B0604020202020204" pitchFamily="34" charset="0"/>
              </a:rPr>
              <a:t>Gebaseerd op: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
Meteorologische omstandigheden zoals:
Zonnehoeken
Luchttemperaturen, 
Relatieve vochtigheid (per uur);
Windsnelheden (uur- en daggemiddelde).
Windrichting (per uur)</a:t>
            </a:r>
          </a:p>
          <a:p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
</a:t>
            </a:r>
            <a:r>
              <a:rPr lang="nl-NL" b="1" dirty="0">
                <a:solidFill>
                  <a:srgbClr val="222222"/>
                </a:solidFill>
                <a:latin typeface="Arial" panose="020B0604020202020204" pitchFamily="34" charset="0"/>
              </a:rPr>
              <a:t>Ruimtelijke situatie, zoals: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
Landgebruik, voor fractievegetatie en verdampingssnelheid Terrein-, blad- en bouwhoogten</a:t>
            </a:r>
          </a:p>
          <a:p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
</a:t>
            </a:r>
            <a:r>
              <a:rPr lang="nl-NL" b="1" dirty="0">
                <a:solidFill>
                  <a:srgbClr val="222222"/>
                </a:solidFill>
                <a:latin typeface="Arial" panose="020B0604020202020204" pitchFamily="34" charset="0"/>
              </a:rPr>
              <a:t>Resultaten:</a:t>
            </a:r>
            <a:r>
              <a:rPr lang="nl-NL" dirty="0">
                <a:solidFill>
                  <a:srgbClr val="222222"/>
                </a:solidFill>
                <a:latin typeface="Arial" panose="020B0604020202020204" pitchFamily="34" charset="0"/>
              </a:rPr>
              <a:t>
Hittestress bij PET
Windsnelheden (m/s)
Schaduwen
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9148983-6044-4DAA-906F-32DB4F35C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4330" r="5297" b="5784"/>
          <a:stretch/>
        </p:blipFill>
        <p:spPr bwMode="auto">
          <a:xfrm>
            <a:off x="5012724" y="3429000"/>
            <a:ext cx="7093551" cy="338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8D927F41-76EA-416F-A147-F9367B3E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652" y="196120"/>
            <a:ext cx="5955623" cy="32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05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FFE53-A22C-45A6-845E-604FD4C48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59" y="785703"/>
            <a:ext cx="4449773" cy="355283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Overlay</a:t>
            </a:r>
            <a:r>
              <a:rPr lang="nl-NL" dirty="0"/>
              <a:t>: Leefbaarheid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C9F78D-6A76-4431-B6D3-3AA41287B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54236"/>
            <a:ext cx="11744325" cy="2651063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... toont de gemiddelde leefbaarheid in verschillende kleuren voor het projectgebied, wat duidt op </a:t>
            </a:r>
            <a:r>
              <a:rPr lang="nl-NL" b="1" dirty="0"/>
              <a:t>goede, gemiddelde en slechte leefbaarheid</a:t>
            </a:r>
            <a:r>
              <a:rPr lang="nl-NL" dirty="0"/>
              <a:t>. 
Elke constructie en elk terrein heeft een </a:t>
            </a:r>
            <a:r>
              <a:rPr lang="nl-NL" b="1" dirty="0"/>
              <a:t>standaard gespecificeerd leefbaarheidseffect</a:t>
            </a:r>
            <a:r>
              <a:rPr lang="nl-NL" dirty="0"/>
              <a:t>, gebaseerd op onderzoek. 
De gemiddelde waarde van een locatie is de gecombineerde </a:t>
            </a:r>
            <a:r>
              <a:rPr lang="nl-NL" b="1" dirty="0" err="1"/>
              <a:t>leefbaarheidseffectwaarden</a:t>
            </a:r>
            <a:r>
              <a:rPr lang="nl-NL" dirty="0"/>
              <a:t> van de omliggende functies in een straal van 200 meter.
De </a:t>
            </a:r>
            <a:r>
              <a:rPr lang="nl-NL" dirty="0" err="1"/>
              <a:t>leefbaarheidsoverlay</a:t>
            </a:r>
            <a:r>
              <a:rPr lang="nl-NL" dirty="0"/>
              <a:t> en de bijbehorende statistiek zijn gebaseerd op 
       de VROM heeft "</a:t>
            </a:r>
            <a:r>
              <a:rPr lang="nl-NL" dirty="0" err="1"/>
              <a:t>Leefbaarometer</a:t>
            </a:r>
            <a:r>
              <a:rPr lang="nl-NL" dirty="0"/>
              <a:t>" in gebruik genomen. [1]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EBBCD1B-FD48-41DE-9A66-88966F715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6" y="4486575"/>
            <a:ext cx="6316133" cy="217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8016A0B-6803-452A-A42B-94A2F9A9A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21" y="3305175"/>
            <a:ext cx="5316079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235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6592B2-A677-40D5-A069-D207A49F0A65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Toevoegen en aanpassen van een </a:t>
            </a:r>
            <a:r>
              <a:rPr lang="nl-NL" dirty="0" err="1"/>
              <a:t>Overlay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60C18D-2A68-4B11-B2AE-51F34341066C}"/>
              </a:ext>
            </a:extLst>
          </p:cNvPr>
          <p:cNvSpPr txBox="1"/>
          <p:nvPr/>
        </p:nvSpPr>
        <p:spPr>
          <a:xfrm>
            <a:off x="558075" y="18346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Toon in Tygron
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43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6592B2-A677-40D5-A069-D207A49F0A65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Nu is het jouw beurt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860C18D-2A68-4B11-B2AE-51F34341066C}"/>
              </a:ext>
            </a:extLst>
          </p:cNvPr>
          <p:cNvSpPr txBox="1"/>
          <p:nvPr/>
        </p:nvSpPr>
        <p:spPr>
          <a:xfrm>
            <a:off x="558075" y="1834634"/>
            <a:ext cx="6096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Probeer enkele </a:t>
            </a:r>
            <a:r>
              <a:rPr lang="nl-NL" dirty="0" err="1"/>
              <a:t>overlays</a:t>
            </a:r>
            <a:r>
              <a:rPr lang="nl-NL" dirty="0"/>
              <a:t> aan jouw project toe te voegen</a:t>
            </a:r>
          </a:p>
          <a:p>
            <a:r>
              <a:rPr lang="nl-NL" dirty="0"/>
              <a:t>
</a:t>
            </a:r>
            <a:r>
              <a:rPr lang="nl-NL" sz="2000" b="1" dirty="0"/>
              <a:t>De </a:t>
            </a:r>
            <a:r>
              <a:rPr lang="nl-NL" sz="2000" b="1" dirty="0" err="1"/>
              <a:t>overlay</a:t>
            </a:r>
            <a:r>
              <a:rPr lang="nl-NL" sz="2000" b="1" dirty="0"/>
              <a:t> Leefbaarheid toevoegen</a:t>
            </a:r>
          </a:p>
          <a:p>
            <a:r>
              <a:rPr lang="nl-NL" sz="2000" b="1" dirty="0"/>
              <a:t>
De </a:t>
            </a:r>
            <a:r>
              <a:rPr lang="nl-NL" sz="2000" b="1" dirty="0" err="1"/>
              <a:t>overlay</a:t>
            </a:r>
            <a:r>
              <a:rPr lang="nl-NL" sz="2000" b="1" dirty="0"/>
              <a:t> hittestress toevoegen</a:t>
            </a:r>
          </a:p>
          <a:p>
            <a:r>
              <a:rPr lang="nl-NL" sz="2000" b="1" dirty="0"/>
              <a:t>
De </a:t>
            </a:r>
            <a:r>
              <a:rPr lang="nl-NL" sz="2000" b="1" dirty="0" err="1"/>
              <a:t>neerslagoverlay</a:t>
            </a:r>
            <a:r>
              <a:rPr lang="nl-NL" sz="2000" b="1" dirty="0"/>
              <a:t> toevoegen</a:t>
            </a:r>
            <a:r>
              <a:rPr lang="nl-NL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2075604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 descr="Koffie met effen opvulling">
            <a:extLst>
              <a:ext uri="{FF2B5EF4-FFF2-40B4-BE49-F238E27FC236}">
                <a16:creationId xmlns:a16="http://schemas.microsoft.com/office/drawing/2014/main" id="{CB39A7D9-BE04-4C2E-87D9-728D2F953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9563" y="2141538"/>
            <a:ext cx="3395662" cy="339566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6D3909A-AFE0-41E1-B35C-EBD6EFAC8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63061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0EFAF-B0C2-4994-AEAC-4B1F01552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Het creëren van de toekomstige situatie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E2C114-BC9F-4BA3-AE3F-87225C8DB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621283"/>
            <a:ext cx="10818683" cy="4115240"/>
          </a:xfrm>
        </p:spPr>
        <p:txBody>
          <a:bodyPr>
            <a:normAutofit fontScale="92500" lnSpcReduction="20000"/>
          </a:bodyPr>
          <a:lstStyle/>
          <a:p>
            <a:r>
              <a:rPr lang="nl-NL" b="1" dirty="0"/>
              <a:t>Huidige situatie versus toekomstig ontwerp</a:t>
            </a:r>
            <a:r>
              <a:rPr lang="nl-NL" dirty="0"/>
              <a:t>
Nu kunt u uw expertise gebruiken om de toekomstige situatie te verbeteren
	Klimaatadaptatie
	Energietransitie
	Nieuwbouwwijken
	Wat wil je verbeteren in je project?
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8545DF7-D95F-4046-8F54-D38DB9D7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670867"/>
            <a:ext cx="10955279" cy="94310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68307EE7-B57B-46D6-9B55-034CD3EC8D6E}"/>
              </a:ext>
            </a:extLst>
          </p:cNvPr>
          <p:cNvSpPr/>
          <p:nvPr/>
        </p:nvSpPr>
        <p:spPr>
          <a:xfrm>
            <a:off x="1457325" y="1663558"/>
            <a:ext cx="3848100" cy="374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0296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0EFAF-B0C2-4994-AEAC-4B1F01552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Klimaatadaptatie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E2C114-BC9F-4BA3-AE3F-87225C8DB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821183"/>
            <a:ext cx="10818683" cy="4115240"/>
          </a:xfrm>
        </p:spPr>
        <p:txBody>
          <a:bodyPr>
            <a:normAutofit/>
          </a:bodyPr>
          <a:lstStyle/>
          <a:p>
            <a:r>
              <a:rPr lang="nl-NL" dirty="0"/>
              <a:t>... is het proces waarmee samenlevingen hun kwetsbaarheid voor klimaatverandering verminderen of waardoor ze profiteren van de kansen die een veranderend klimaat biedt. </a:t>
            </a:r>
            <a:r>
              <a:rPr lang="en-US" dirty="0"/>
              <a:t>(</a:t>
            </a:r>
            <a:r>
              <a:rPr lang="nl-NL" b="0" i="0" u="none" strike="noStrike" dirty="0">
                <a:solidFill>
                  <a:srgbClr val="1A0DAB"/>
                </a:solidFill>
                <a:effectLst/>
                <a:latin typeface="Google Sans Text"/>
                <a:hlinkClick r:id="rId2"/>
              </a:rPr>
              <a:t>Wikipedia</a:t>
            </a:r>
            <a:r>
              <a:rPr lang="nl-NL" b="0" i="0" u="none" strike="noStrike" dirty="0">
                <a:solidFill>
                  <a:srgbClr val="1A0DAB"/>
                </a:solidFill>
                <a:effectLst/>
                <a:latin typeface="Google Sans Text"/>
              </a:rPr>
              <a:t>, 2022)</a:t>
            </a:r>
            <a:endParaRPr lang="nl-NL" dirty="0"/>
          </a:p>
        </p:txBody>
      </p:sp>
      <p:pic>
        <p:nvPicPr>
          <p:cNvPr id="8" name="Picture 2" descr="Stimuleringsregeling voor klimaatadaptatie: mooi initiatief maar kan breder!">
            <a:extLst>
              <a:ext uri="{FF2B5EF4-FFF2-40B4-BE49-F238E27FC236}">
                <a16:creationId xmlns:a16="http://schemas.microsoft.com/office/drawing/2014/main" id="{6906F85B-7B0B-43C4-9442-7FB6C7EF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59" y="3618891"/>
            <a:ext cx="6250341" cy="32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415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3">
            <a:extLst>
              <a:ext uri="{FF2B5EF4-FFF2-40B4-BE49-F238E27FC236}">
                <a16:creationId xmlns:a16="http://schemas.microsoft.com/office/drawing/2014/main" id="{F9DDC11F-1FCA-4B8F-A724-65082FA444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Voorbeelden van klimaatadaptatie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57150CF-446A-458D-9476-0B42A837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6" y="1383544"/>
            <a:ext cx="3052922" cy="232541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E4913B8-D1AE-4BB0-8984-46150527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6972"/>
            <a:ext cx="3501590" cy="254273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60FB357-9258-4275-B6B9-EC3ECE68D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350" y="1372946"/>
            <a:ext cx="3052921" cy="227839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E4BFC57-C4B1-4B46-8C89-DC5FE67CD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350" y="3720664"/>
            <a:ext cx="3258852" cy="245964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F44B5BA3-0DA2-4D4C-A92C-F340D2D6B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271" y="1372946"/>
            <a:ext cx="3076402" cy="2325417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50975CB6-B589-4C5F-A4FE-DB469FF92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271" y="3708960"/>
            <a:ext cx="3183500" cy="2365277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3FBD3A8-BA71-457C-A816-66E0D53321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1203" y="1356553"/>
            <a:ext cx="3050797" cy="229478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C0CEBDD-EDAF-4947-88A4-418630198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3995" y="3524157"/>
            <a:ext cx="3125864" cy="2401909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5FE27DD-E78B-4AEF-81E4-46F30E653F7F}"/>
              </a:ext>
            </a:extLst>
          </p:cNvPr>
          <p:cNvSpPr txBox="1"/>
          <p:nvPr/>
        </p:nvSpPr>
        <p:spPr>
          <a:xfrm>
            <a:off x="2041830" y="6169709"/>
            <a:ext cx="842493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dirty="0"/>
              <a:t>Klimaatadaptatiemaatregelen in de praktijk: https://climatescan.nl/
Voorbeelden van maatregelen: </a:t>
            </a:r>
            <a:r>
              <a:rPr lang="en-US" dirty="0"/>
              <a:t>https://www.urbangreenbluegrids.com/measures/</a:t>
            </a:r>
          </a:p>
        </p:txBody>
      </p:sp>
    </p:spTree>
    <p:extLst>
      <p:ext uri="{BB962C8B-B14F-4D97-AF65-F5344CB8AC3E}">
        <p14:creationId xmlns:p14="http://schemas.microsoft.com/office/powerpoint/2010/main" val="3759793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3BD3A-1E0E-4749-848E-820747D0F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Wat is een </a:t>
            </a:r>
            <a:r>
              <a:rPr lang="nl-NL" dirty="0" err="1"/>
              <a:t>measure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CFD75E-32CF-4D1B-8ADB-B1380AA7D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79415"/>
            <a:ext cx="10637326" cy="4115240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Toekomstige wijziging in het 3D-model
Bijvoorbeeld:
	Oppervlaktewater toevoegen
	Gebieden verlagen
	Vegetatie toevoegen
	Verharde gebieden verwijderen
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E1CDD38-71CD-4EFD-9607-03073939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54" y="1779415"/>
            <a:ext cx="5296639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2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7231F410-BA53-4157-AC46-C11E9D56E9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Planning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9D11101-6784-4AED-8EE7-32E453F2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662" y="1824493"/>
            <a:ext cx="7584327" cy="4286609"/>
          </a:xfrm>
          <a:prstGeom prst="rect">
            <a:avLst/>
          </a:prstGeom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7223BE3C-1205-4477-82F3-D326F0E37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22176"/>
              </p:ext>
            </p:extLst>
          </p:nvPr>
        </p:nvGraphicFramePr>
        <p:xfrm>
          <a:off x="154641" y="1686381"/>
          <a:ext cx="11859561" cy="4653908"/>
        </p:xfrm>
        <a:graphic>
          <a:graphicData uri="http://schemas.openxmlformats.org/drawingml/2006/table">
            <a:tbl>
              <a:tblPr firstRow="1" firstCol="1" bandRow="1"/>
              <a:tblGrid>
                <a:gridCol w="581242">
                  <a:extLst>
                    <a:ext uri="{9D8B030D-6E8A-4147-A177-3AD203B41FA5}">
                      <a16:colId xmlns:a16="http://schemas.microsoft.com/office/drawing/2014/main" val="1709387096"/>
                    </a:ext>
                  </a:extLst>
                </a:gridCol>
                <a:gridCol w="465829">
                  <a:extLst>
                    <a:ext uri="{9D8B030D-6E8A-4147-A177-3AD203B41FA5}">
                      <a16:colId xmlns:a16="http://schemas.microsoft.com/office/drawing/2014/main" val="1917500391"/>
                    </a:ext>
                  </a:extLst>
                </a:gridCol>
                <a:gridCol w="793878">
                  <a:extLst>
                    <a:ext uri="{9D8B030D-6E8A-4147-A177-3AD203B41FA5}">
                      <a16:colId xmlns:a16="http://schemas.microsoft.com/office/drawing/2014/main" val="2439730068"/>
                    </a:ext>
                  </a:extLst>
                </a:gridCol>
                <a:gridCol w="6065424">
                  <a:extLst>
                    <a:ext uri="{9D8B030D-6E8A-4147-A177-3AD203B41FA5}">
                      <a16:colId xmlns:a16="http://schemas.microsoft.com/office/drawing/2014/main" val="2726468817"/>
                    </a:ext>
                  </a:extLst>
                </a:gridCol>
                <a:gridCol w="1976594">
                  <a:extLst>
                    <a:ext uri="{9D8B030D-6E8A-4147-A177-3AD203B41FA5}">
                      <a16:colId xmlns:a16="http://schemas.microsoft.com/office/drawing/2014/main" val="31600827"/>
                    </a:ext>
                  </a:extLst>
                </a:gridCol>
                <a:gridCol w="1976594">
                  <a:extLst>
                    <a:ext uri="{9D8B030D-6E8A-4147-A177-3AD203B41FA5}">
                      <a16:colId xmlns:a16="http://schemas.microsoft.com/office/drawing/2014/main" val="1076363041"/>
                    </a:ext>
                  </a:extLst>
                </a:gridCol>
              </a:tblGrid>
              <a:tr h="169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Lesweek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Datum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Tijd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Thema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Omschrijving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Huiswerk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532030"/>
                  </a:ext>
                </a:extLst>
              </a:tr>
              <a:tr h="16910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1-sep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nl-NL" sz="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Geen les i.v.m. introductieweek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nl-NL" sz="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93937"/>
                  </a:ext>
                </a:extLst>
              </a:tr>
              <a:tr h="289737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367461"/>
                  </a:ext>
                </a:extLst>
              </a:tr>
              <a:tr h="16910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90119"/>
                  </a:ext>
                </a:extLst>
              </a:tr>
              <a:tr h="5770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8-sep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08:30-10:10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105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Introductie Digital Twins en Tygron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Wat is een DT?; Hoe maak je een Digital Twin?; Hoe kan je Tygron gebruiken om een DT te maken?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 van woonlocatie maken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982603"/>
                  </a:ext>
                </a:extLst>
              </a:tr>
              <a:tr h="8692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15-sep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08:30-10:10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105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Bekijken modellen en aan de slag met Tygron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 woonlocatie laten zien en werken met de tutorial van Tygron</a:t>
                      </a: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Maatregelen toepassen in Tygron</a:t>
                      </a:r>
                      <a:endParaRPr lang="nl-NL" sz="7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103106"/>
                  </a:ext>
                </a:extLst>
              </a:tr>
              <a:tr h="4003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22-sep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08:30-10:10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105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Gastcollege gemeente Rotterdam en Tygron?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Uitleg van de projectcasus en mogelijkheden van Tygron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Bezoek projectlocatie(s)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10254"/>
                  </a:ext>
                </a:extLst>
              </a:tr>
              <a:tr h="4304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29-sep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08:30-10:10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105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Klimaatbestendig inrichten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 basis van KA aan de hand van voorbeelden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Bedenk welke oplossingen in bij jouw projectlocatie passen.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710911"/>
                  </a:ext>
                </a:extLst>
              </a:tr>
              <a:tr h="4346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6-okt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08:30-10:10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nl-NL" sz="105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Gastcollege over Tygron en Hittestress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Werken aan het model voor de gemeente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448629"/>
                  </a:ext>
                </a:extLst>
              </a:tr>
              <a:tr h="3498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13-okt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08:30-10:10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105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Tussenresultaten Tygron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Studenten laten zien wat ze tot nu toe hebben bedacht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Presentatie en ontwerpnota maken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886691"/>
                  </a:ext>
                </a:extLst>
              </a:tr>
              <a:tr h="2897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20-okt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08:30-10:10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105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Hoe presenteer je de resultaten van/met Tygron?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Online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Presentatie en ontwerpnota maken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6445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27-okt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105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Herfstvakantie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7397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3-nov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08:30-10:10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105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Presenteren eindresultaat bij gemeente Rotterdam</a:t>
                      </a:r>
                      <a:endParaRPr lang="nl-NL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Tijd in overleg met gemeente</a:t>
                      </a:r>
                      <a:endParaRPr lang="nl-NL" sz="7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nl-NL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7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01" marR="331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47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506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0EFAF-B0C2-4994-AEAC-4B1F01552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Het creëren van de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situation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8C3E60C-B667-4EF1-83FC-050830B5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670867"/>
            <a:ext cx="10955279" cy="94310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745D1AB7-252F-4706-B6C1-978B0658043F}"/>
              </a:ext>
            </a:extLst>
          </p:cNvPr>
          <p:cNvSpPr txBox="1"/>
          <p:nvPr/>
        </p:nvSpPr>
        <p:spPr>
          <a:xfrm>
            <a:off x="505207" y="2770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dirty="0"/>
              <a:t>Test Run: test uw maatregelen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09D293F-7010-405E-8D25-77B77821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55" y="3140244"/>
            <a:ext cx="1724069" cy="172406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F57D4B8-5FAF-40AD-83C0-BE335632E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7" y="5159895"/>
            <a:ext cx="1185901" cy="110267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DD65579-3087-405E-9A78-0AAA6582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223" y="5159895"/>
            <a:ext cx="1185901" cy="110267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E18F1F7-EBB6-4784-9267-10EF05A9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653" y="5093220"/>
            <a:ext cx="1185901" cy="1102678"/>
          </a:xfrm>
          <a:prstGeom prst="rect">
            <a:avLst/>
          </a:prstGeom>
        </p:spPr>
      </p:pic>
      <p:sp>
        <p:nvSpPr>
          <p:cNvPr id="15" name="Pijl: rechts 14">
            <a:extLst>
              <a:ext uri="{FF2B5EF4-FFF2-40B4-BE49-F238E27FC236}">
                <a16:creationId xmlns:a16="http://schemas.microsoft.com/office/drawing/2014/main" id="{C9DBA5C8-9CC1-4F9A-8475-5786B5D82EDB}"/>
              </a:ext>
            </a:extLst>
          </p:cNvPr>
          <p:cNvSpPr/>
          <p:nvPr/>
        </p:nvSpPr>
        <p:spPr>
          <a:xfrm rot="18853916">
            <a:off x="1320953" y="4684818"/>
            <a:ext cx="447675" cy="43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2749206F-C5B1-4BF3-BCF0-DA6AAB7D04ED}"/>
              </a:ext>
            </a:extLst>
          </p:cNvPr>
          <p:cNvSpPr/>
          <p:nvPr/>
        </p:nvSpPr>
        <p:spPr>
          <a:xfrm rot="15307081">
            <a:off x="2502203" y="4725629"/>
            <a:ext cx="447675" cy="43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3C814551-8F40-4F0D-BF3A-908AA8F1628A}"/>
              </a:ext>
            </a:extLst>
          </p:cNvPr>
          <p:cNvSpPr/>
          <p:nvPr/>
        </p:nvSpPr>
        <p:spPr>
          <a:xfrm rot="13261824">
            <a:off x="3516816" y="4645321"/>
            <a:ext cx="447675" cy="43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D632944A-E433-4FD8-9B36-6AFEADE9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65887"/>
            <a:ext cx="5382170" cy="3648075"/>
          </a:xfrm>
          <a:prstGeom prst="rect">
            <a:avLst/>
          </a:prstGeom>
        </p:spPr>
      </p:pic>
      <p:cxnSp>
        <p:nvCxnSpPr>
          <p:cNvPr id="23" name="Verbindingslijn: gebogen 22">
            <a:extLst>
              <a:ext uri="{FF2B5EF4-FFF2-40B4-BE49-F238E27FC236}">
                <a16:creationId xmlns:a16="http://schemas.microsoft.com/office/drawing/2014/main" id="{9C0B4036-2CC2-4E77-A919-3D42F822B1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86124" y="4002279"/>
            <a:ext cx="2809876" cy="1874646"/>
          </a:xfrm>
          <a:prstGeom prst="bentConnector3">
            <a:avLst>
              <a:gd name="adj1" fmla="val 788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67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6592B2-A677-40D5-A069-D207A49F0A65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 err="1"/>
              <a:t>Measures</a:t>
            </a:r>
            <a:r>
              <a:rPr lang="nl-NL" dirty="0"/>
              <a:t>: Buildings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DD81B3-E32C-40CD-94BE-0197D037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561725"/>
            <a:ext cx="9820275" cy="48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2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E0D9C-E02B-442E-8020-BA7385CC8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</a:t>
            </a:r>
            <a:r>
              <a:rPr lang="nl-NL" dirty="0" err="1"/>
              <a:t>Measures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2119D7-532A-4AE6-8785-5C6F4D20D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33550"/>
            <a:ext cx="10637326" cy="4161105"/>
          </a:xfrm>
        </p:spPr>
        <p:txBody>
          <a:bodyPr/>
          <a:lstStyle/>
          <a:p>
            <a:r>
              <a:rPr lang="en-CA" dirty="0"/>
              <a:t>Lowering/raising areas</a:t>
            </a:r>
          </a:p>
          <a:p>
            <a:r>
              <a:rPr lang="en-CA" dirty="0"/>
              <a:t>Adding water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245D998-9AA4-48A7-86A6-ECC80E52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49" y="3676650"/>
            <a:ext cx="5759976" cy="310220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B705F7A-B650-4C3F-95CB-92449EA2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873" y="326795"/>
            <a:ext cx="5010688" cy="310220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599C2C1-2D9F-4F03-B968-508A2AB58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73" y="3512902"/>
            <a:ext cx="5107252" cy="326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5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A33F8-08C5-4239-B74D-8B45D8AE7E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Removing</a:t>
            </a:r>
            <a:r>
              <a:rPr lang="nl-NL" dirty="0"/>
              <a:t> </a:t>
            </a:r>
            <a:r>
              <a:rPr lang="nl-NL" dirty="0" err="1"/>
              <a:t>objects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FD4E1ED-2C16-488F-ACE1-9008BE6F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566997"/>
            <a:ext cx="8292982" cy="518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6592B2-A677-40D5-A069-D207A49F0A65}"/>
              </a:ext>
            </a:extLst>
          </p:cNvPr>
          <p:cNvSpPr txBox="1">
            <a:spLocks/>
          </p:cNvSpPr>
          <p:nvPr/>
        </p:nvSpPr>
        <p:spPr>
          <a:xfrm>
            <a:off x="558075" y="685389"/>
            <a:ext cx="10752000" cy="630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Action: </a:t>
            </a:r>
            <a:r>
              <a:rPr lang="nl-NL" dirty="0" err="1"/>
              <a:t>creating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GO-button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BE8E93-3AF1-432F-B40B-17769857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635859"/>
            <a:ext cx="10029825" cy="5222141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68589CB-A204-4CC8-B9B2-6A9FE5FCAD2E}"/>
              </a:ext>
            </a:extLst>
          </p:cNvPr>
          <p:cNvSpPr txBox="1"/>
          <p:nvPr/>
        </p:nvSpPr>
        <p:spPr>
          <a:xfrm>
            <a:off x="3219450" y="16358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BF39954-878D-4C5B-A1D9-FFCF94D58A6D}"/>
              </a:ext>
            </a:extLst>
          </p:cNvPr>
          <p:cNvSpPr txBox="1"/>
          <p:nvPr/>
        </p:nvSpPr>
        <p:spPr>
          <a:xfrm>
            <a:off x="1781175" y="64488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50668AC-B33B-478F-A27B-8BFA935B9B38}"/>
              </a:ext>
            </a:extLst>
          </p:cNvPr>
          <p:cNvSpPr txBox="1"/>
          <p:nvPr/>
        </p:nvSpPr>
        <p:spPr>
          <a:xfrm>
            <a:off x="11630025" y="265479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5338409-A9A2-48F5-965F-26A48CDDA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3" y="1733550"/>
            <a:ext cx="2873281" cy="2647950"/>
          </a:xfrm>
        </p:spPr>
        <p:txBody>
          <a:bodyPr>
            <a:normAutofit fontScale="92500"/>
          </a:bodyPr>
          <a:lstStyle/>
          <a:p>
            <a:r>
              <a:rPr lang="nl-NL" dirty="0"/>
              <a:t>1. Open ‘Actions’</a:t>
            </a:r>
          </a:p>
          <a:p>
            <a:r>
              <a:rPr lang="nl-NL" dirty="0"/>
              <a:t>2. Nieuwe toevoegen</a:t>
            </a:r>
          </a:p>
          <a:p>
            <a:r>
              <a:rPr lang="nl-NL" dirty="0"/>
              <a:t>3. Actions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NL" dirty="0"/>
          </a:p>
          <a:p>
            <a:r>
              <a:rPr lang="nl-NL" dirty="0"/>
              <a:t>Assign </a:t>
            </a:r>
            <a:r>
              <a:rPr lang="nl-NL" dirty="0" err="1"/>
              <a:t>measure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8649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B66F-3C9D-45C3-8E68-7947281F1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Huiswerk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B20563-7E0F-4C9A-9FE0-182441F06AB9}"/>
              </a:ext>
            </a:extLst>
          </p:cNvPr>
          <p:cNvSpPr txBox="1"/>
          <p:nvPr/>
        </p:nvSpPr>
        <p:spPr>
          <a:xfrm>
            <a:off x="638174" y="1566208"/>
            <a:ext cx="10637325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300" dirty="0">
                <a:cs typeface="Calibri"/>
              </a:rPr>
              <a:t>Ga aan de slag met jouw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3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Maak </a:t>
            </a:r>
            <a:r>
              <a:rPr lang="en-US" sz="2300" dirty="0" err="1"/>
              <a:t>drie</a:t>
            </a:r>
            <a:r>
              <a:rPr lang="en-US" sz="2300" dirty="0"/>
              <a:t> </a:t>
            </a:r>
            <a:r>
              <a:rPr lang="en-US" sz="2300" dirty="0" err="1"/>
              <a:t>verschillende</a:t>
            </a:r>
            <a:r>
              <a:rPr lang="en-US" sz="2300" dirty="0"/>
              <a:t> analyses (</a:t>
            </a:r>
            <a:r>
              <a:rPr lang="en-US" sz="2300" dirty="0" err="1"/>
              <a:t>wateroverlast</a:t>
            </a:r>
            <a:r>
              <a:rPr lang="en-US" sz="2300" dirty="0"/>
              <a:t>, </a:t>
            </a:r>
            <a:r>
              <a:rPr lang="en-US" sz="2300" dirty="0" err="1"/>
              <a:t>hittestress</a:t>
            </a:r>
            <a:r>
              <a:rPr lang="en-US" sz="2300" dirty="0"/>
              <a:t>, </a:t>
            </a:r>
            <a:r>
              <a:rPr lang="en-US" sz="2300" dirty="0" err="1"/>
              <a:t>leefbaarheid</a:t>
            </a:r>
            <a:endParaRPr lang="en-US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Zorg </a:t>
            </a:r>
            <a:r>
              <a:rPr lang="en-US" sz="2300" dirty="0" err="1"/>
              <a:t>dat</a:t>
            </a:r>
            <a:r>
              <a:rPr lang="en-US" sz="2300" dirty="0"/>
              <a:t> je </a:t>
            </a:r>
            <a:r>
              <a:rPr lang="en-US" sz="2300" dirty="0" err="1"/>
              <a:t>iets</a:t>
            </a:r>
            <a:r>
              <a:rPr lang="en-US" sz="2300" dirty="0"/>
              <a:t> </a:t>
            </a:r>
            <a:r>
              <a:rPr lang="en-US" sz="2300" dirty="0" err="1"/>
              <a:t>kan</a:t>
            </a:r>
            <a:r>
              <a:rPr lang="en-US" sz="2300" dirty="0"/>
              <a:t> </a:t>
            </a:r>
            <a:r>
              <a:rPr lang="en-US" sz="2300" dirty="0" err="1"/>
              <a:t>vertellen</a:t>
            </a:r>
            <a:r>
              <a:rPr lang="en-US" sz="2300" dirty="0"/>
              <a:t> over </a:t>
            </a:r>
            <a:r>
              <a:rPr lang="en-US" sz="2300" dirty="0" err="1"/>
              <a:t>jouw</a:t>
            </a:r>
            <a:r>
              <a:rPr lang="en-US" sz="2300" dirty="0"/>
              <a:t> model: </a:t>
            </a:r>
            <a:r>
              <a:rPr lang="en-US" sz="2300" dirty="0" err="1"/>
              <a:t>kloppen</a:t>
            </a:r>
            <a:r>
              <a:rPr lang="en-US" sz="2300" dirty="0"/>
              <a:t> de </a:t>
            </a:r>
            <a:r>
              <a:rPr lang="en-US" sz="2300" dirty="0" err="1"/>
              <a:t>resultaten</a:t>
            </a:r>
            <a:r>
              <a:rPr lang="en-US" sz="2300" dirty="0"/>
              <a:t> </a:t>
            </a:r>
            <a:r>
              <a:rPr lang="en-US" sz="2300" dirty="0" err="1"/>
              <a:t>wel</a:t>
            </a:r>
            <a:r>
              <a:rPr lang="en-US" sz="23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/>
              <a:t>Volgende</a:t>
            </a:r>
            <a:r>
              <a:rPr lang="en-US" sz="2300" dirty="0"/>
              <a:t> week in de les </a:t>
            </a:r>
            <a:r>
              <a:rPr lang="en-US" sz="2300" dirty="0" err="1"/>
              <a:t>aan</a:t>
            </a:r>
            <a:r>
              <a:rPr lang="en-US" sz="2300" dirty="0"/>
              <a:t> </a:t>
            </a:r>
            <a:r>
              <a:rPr lang="en-US" sz="2300" dirty="0" err="1"/>
              <a:t>elkaar</a:t>
            </a:r>
            <a:r>
              <a:rPr lang="en-US" sz="2300" dirty="0"/>
              <a:t> laten </a:t>
            </a:r>
            <a:r>
              <a:rPr lang="en-US" sz="2300" dirty="0" err="1"/>
              <a:t>zien</a:t>
            </a:r>
            <a:r>
              <a:rPr lang="en-US" sz="2300" dirty="0"/>
              <a:t> wat je </a:t>
            </a:r>
            <a:r>
              <a:rPr lang="en-US" sz="2300" dirty="0" err="1"/>
              <a:t>hebt</a:t>
            </a:r>
            <a:r>
              <a:rPr lang="en-US" sz="2300" dirty="0"/>
              <a:t> </a:t>
            </a:r>
            <a:r>
              <a:rPr lang="en-US" sz="2300" dirty="0" err="1"/>
              <a:t>gemaakt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3808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423DE-B24C-459B-9B85-667A2E597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CCA7D8-119B-460B-A50F-1EA4F10A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781174"/>
            <a:ext cx="10752008" cy="4967643"/>
          </a:xfrm>
        </p:spPr>
        <p:txBody>
          <a:bodyPr>
            <a:normAutofit fontScale="92500" lnSpcReduction="20000"/>
          </a:bodyPr>
          <a:lstStyle/>
          <a:p>
            <a:r>
              <a:rPr lang="nl-NL" b="1" dirty="0"/>
              <a:t>Neem gerust contact met mij op: a.j.bruijns@hr.nl
Lesdoelen behaalt?</a:t>
            </a:r>
          </a:p>
          <a:p>
            <a:r>
              <a:rPr lang="nl-NL" dirty="0"/>
              <a:t>	Introductie Digital Twins en Tygron</a:t>
            </a:r>
          </a:p>
          <a:p>
            <a:endParaRPr lang="nl-NL" dirty="0"/>
          </a:p>
          <a:p>
            <a:r>
              <a:rPr lang="nl-NL" dirty="0"/>
              <a:t>	Aan de slag met Tygron: model van je woonomgeving maken</a:t>
            </a:r>
          </a:p>
          <a:p>
            <a:r>
              <a:rPr lang="nl-NL" dirty="0"/>
              <a:t>		Tygron installeren/starten; Hoe start je een project?</a:t>
            </a:r>
          </a:p>
          <a:p>
            <a:r>
              <a:rPr lang="nl-NL" dirty="0"/>
              <a:t>		Gebiedsselectie; Huidige situatie vs. Toekomstig ontwerp</a:t>
            </a:r>
          </a:p>
          <a:p>
            <a:r>
              <a:rPr lang="nl-NL" b="1" dirty="0"/>
              <a:t>Voor volgende week: aan de slag met je model en laten zien</a:t>
            </a:r>
          </a:p>
          <a:p>
            <a:endParaRPr lang="nl-NL" b="1" dirty="0"/>
          </a:p>
          <a:p>
            <a:endParaRPr lang="nl-NL" dirty="0"/>
          </a:p>
        </p:txBody>
      </p:sp>
      <p:pic>
        <p:nvPicPr>
          <p:cNvPr id="4" name="Picture 4" descr="Best Question Mark Icon Stock Photos, Pictures &amp; Royalty-Free Images -  iStock | Question mark icon, Question mark, Easter wallpaper">
            <a:extLst>
              <a:ext uri="{FF2B5EF4-FFF2-40B4-BE49-F238E27FC236}">
                <a16:creationId xmlns:a16="http://schemas.microsoft.com/office/drawing/2014/main" id="{5A2F41F3-EB7A-40C1-B4E1-56EBC078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043" y="1617402"/>
            <a:ext cx="2409336" cy="24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32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5FF1B2CB-A4CB-411F-B5B4-DD13DDF72E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Vandaag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FB8D8545-7928-4C9B-B290-9263E5C5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8" y="1813978"/>
            <a:ext cx="10875169" cy="53363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2400" b="1" dirty="0"/>
              <a:t>Introductie Digital Twins en Tygron</a:t>
            </a:r>
          </a:p>
          <a:p>
            <a:pPr marL="457200" indent="-457200">
              <a:buFont typeface="+mj-lt"/>
              <a:buAutoNum type="arabicPeriod"/>
            </a:pPr>
            <a:endParaRPr lang="nl-NL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/>
              <a:t>Aan</a:t>
            </a:r>
            <a:r>
              <a:rPr lang="en-US" sz="2400" b="1" dirty="0"/>
              <a:t> de slag met Tygron: model van je </a:t>
            </a:r>
            <a:r>
              <a:rPr lang="en-US" sz="2400" b="1" dirty="0" err="1"/>
              <a:t>woonomgeving</a:t>
            </a:r>
            <a:r>
              <a:rPr lang="en-US" sz="2400" b="1" dirty="0"/>
              <a:t> </a:t>
            </a:r>
            <a:r>
              <a:rPr lang="en-US" sz="2400" b="1" dirty="0" err="1"/>
              <a:t>maken</a:t>
            </a:r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>
                <a:effectLst/>
                <a:latin typeface="Segoe UI Web (West European)"/>
              </a:rPr>
              <a:t>Tygron installeren/starten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>
                <a:effectLst/>
                <a:latin typeface="Segoe UI Web (West European)"/>
              </a:rPr>
              <a:t>Hoe start je een project?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>
                <a:effectLst/>
                <a:latin typeface="Segoe UI Web (West European)"/>
              </a:rPr>
              <a:t>Gebiedsselectie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>
                <a:effectLst/>
                <a:latin typeface="Segoe UI Web (West European)"/>
              </a:rPr>
              <a:t>Huidige situatie vs</a:t>
            </a:r>
            <a:r>
              <a:rPr lang="nl-NL" sz="2000" dirty="0">
                <a:latin typeface="Segoe UI Web (West European)"/>
              </a:rPr>
              <a:t>. </a:t>
            </a:r>
            <a:r>
              <a:rPr lang="nl-NL" sz="2000" dirty="0">
                <a:effectLst/>
                <a:latin typeface="Segoe UI Web (West European)"/>
              </a:rPr>
              <a:t>Toekomstig ontwerp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5998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B5601E-F413-4B82-B68D-CBDC9EF88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Digitale wereld</a:t>
            </a:r>
            <a:endParaRPr lang="en-GB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AE0C25C8-7915-4F9A-8519-22C2437B3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06" y="1589542"/>
            <a:ext cx="11676831" cy="5268458"/>
          </a:xfrm>
        </p:spPr>
        <p:txBody>
          <a:bodyPr>
            <a:normAutofit/>
          </a:bodyPr>
          <a:lstStyle/>
          <a:p>
            <a:r>
              <a:rPr lang="nl-NL" dirty="0"/>
              <a:t>Steeds meer data beschikbaar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big data</a:t>
            </a:r>
          </a:p>
          <a:p>
            <a:r>
              <a:rPr lang="nl-NL" dirty="0"/>
              <a:t>Riolen, gebouwen, live meetgegevens, wegen etc. etc. (Ook in 3D)</a:t>
            </a:r>
          </a:p>
          <a:p>
            <a:r>
              <a:rPr lang="nl-NL" dirty="0"/>
              <a:t>Van </a:t>
            </a:r>
            <a:r>
              <a:rPr lang="nl-NL" dirty="0" err="1"/>
              <a:t>terrabytes</a:t>
            </a:r>
            <a:r>
              <a:rPr lang="nl-NL" dirty="0"/>
              <a:t> (1000gb) naar </a:t>
            </a:r>
            <a:r>
              <a:rPr lang="nl-NL" dirty="0" err="1"/>
              <a:t>pentabytes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 zelfs </a:t>
            </a:r>
            <a:r>
              <a:rPr lang="nl-NL" dirty="0" err="1"/>
              <a:t>zetabytes</a:t>
            </a:r>
            <a:r>
              <a:rPr lang="nl-NL" dirty="0"/>
              <a:t>? (1000000000000gb)</a:t>
            </a:r>
          </a:p>
          <a:p>
            <a:r>
              <a:rPr lang="nl-NL" dirty="0"/>
              <a:t>Computers worden beter: 
	</a:t>
            </a:r>
            <a:r>
              <a:rPr lang="nl-NL" sz="1800" dirty="0"/>
              <a:t>Complexere berekeningen
	Parametrisch ontwerp
	Kunstmatige intelligentie?(</a:t>
            </a:r>
            <a:r>
              <a:rPr lang="nl-NL" sz="1800" dirty="0" err="1"/>
              <a:t>Artificial</a:t>
            </a:r>
            <a:r>
              <a:rPr lang="nl-NL" sz="1800" dirty="0"/>
              <a:t> Intelligence)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E8B1A51-64F3-4AD8-ACF9-38826E6C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43197"/>
            <a:ext cx="6070247" cy="291480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A5186690-EF21-44CB-9B4F-23E360D250AF}"/>
              </a:ext>
            </a:extLst>
          </p:cNvPr>
          <p:cNvSpPr txBox="1"/>
          <p:nvPr/>
        </p:nvSpPr>
        <p:spPr>
          <a:xfrm>
            <a:off x="8040216" y="65897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https://www.3drotterdam.nl/</a:t>
            </a:r>
          </a:p>
        </p:txBody>
      </p:sp>
    </p:spTree>
    <p:extLst>
      <p:ext uri="{BB962C8B-B14F-4D97-AF65-F5344CB8AC3E}">
        <p14:creationId xmlns:p14="http://schemas.microsoft.com/office/powerpoint/2010/main" val="4914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67900F3E-B9F4-D883-2177-C4D9A2862B92}"/>
              </a:ext>
            </a:extLst>
          </p:cNvPr>
          <p:cNvSpPr/>
          <p:nvPr/>
        </p:nvSpPr>
        <p:spPr>
          <a:xfrm>
            <a:off x="-329184" y="219456"/>
            <a:ext cx="12057888" cy="1874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9E553F1-3A7F-475B-8C3B-6BBBC8863C76}"/>
              </a:ext>
            </a:extLst>
          </p:cNvPr>
          <p:cNvSpPr txBox="1">
            <a:spLocks/>
          </p:cNvSpPr>
          <p:nvPr/>
        </p:nvSpPr>
        <p:spPr>
          <a:xfrm>
            <a:off x="172714" y="350460"/>
            <a:ext cx="7777163" cy="1143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Digital Twins:</a:t>
            </a:r>
            <a:endParaRPr lang="en-GB" dirty="0"/>
          </a:p>
        </p:txBody>
      </p:sp>
      <p:pic>
        <p:nvPicPr>
          <p:cNvPr id="12" name="Picture 2" descr="Sewage Drawings">
            <a:extLst>
              <a:ext uri="{FF2B5EF4-FFF2-40B4-BE49-F238E27FC236}">
                <a16:creationId xmlns:a16="http://schemas.microsoft.com/office/drawing/2014/main" id="{D4C3414F-9581-4E7B-B66F-8B74A9DDE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8" y="1447533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DC2DD6FD-B8EB-4D40-ABF4-233D52BD3718}"/>
              </a:ext>
            </a:extLst>
          </p:cNvPr>
          <p:cNvSpPr txBox="1"/>
          <p:nvPr/>
        </p:nvSpPr>
        <p:spPr>
          <a:xfrm>
            <a:off x="1987866" y="3031710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/>
              <a:t>http://www.icomsa.org/Sewage/Sewage-Drawings</a:t>
            </a:r>
          </a:p>
        </p:txBody>
      </p:sp>
      <p:pic>
        <p:nvPicPr>
          <p:cNvPr id="15" name="Picture 4" descr="Foto">
            <a:extLst>
              <a:ext uri="{FF2B5EF4-FFF2-40B4-BE49-F238E27FC236}">
                <a16:creationId xmlns:a16="http://schemas.microsoft.com/office/drawing/2014/main" id="{CE008A2D-AB15-4B8F-9DB3-8DFF0FBE4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778" y="1303517"/>
            <a:ext cx="2068624" cy="20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EDCE3278-51F3-40C6-BA3B-BEE4D6B17CDD}"/>
              </a:ext>
            </a:extLst>
          </p:cNvPr>
          <p:cNvSpPr txBox="1"/>
          <p:nvPr/>
        </p:nvSpPr>
        <p:spPr>
          <a:xfrm>
            <a:off x="4773796" y="3372141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/>
              <a:t>https://www.autocad-cursus.info/mooi_cad_werk.html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D4D837A5-3E74-4356-AC0C-C3D3B4FB0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r="8745"/>
          <a:stretch/>
        </p:blipFill>
        <p:spPr bwMode="auto">
          <a:xfrm>
            <a:off x="6983106" y="1286758"/>
            <a:ext cx="3600400" cy="182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4799CB15-5587-4ED2-A1DF-F7C4553D2B2A}"/>
              </a:ext>
            </a:extLst>
          </p:cNvPr>
          <p:cNvSpPr txBox="1"/>
          <p:nvPr/>
        </p:nvSpPr>
        <p:spPr>
          <a:xfrm>
            <a:off x="6965178" y="3131737"/>
            <a:ext cx="3744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/>
              <a:t>https://www.bimregister.nl/actueel/nieuws/1309-wavin-lanceert-revit-bim-content-mbt-ondergrondse-leidingsystemen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5A07DFEE-CCD8-447C-8A2C-58F36ECD5A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72" t="26603" r="39514" b="14304"/>
          <a:stretch/>
        </p:blipFill>
        <p:spPr>
          <a:xfrm>
            <a:off x="1826279" y="4232229"/>
            <a:ext cx="3476318" cy="2534927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4289B0B7-585C-4784-B3FE-A8C9B9EC9B18}"/>
              </a:ext>
            </a:extLst>
          </p:cNvPr>
          <p:cNvSpPr txBox="1"/>
          <p:nvPr/>
        </p:nvSpPr>
        <p:spPr>
          <a:xfrm>
            <a:off x="1775296" y="66469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https://www.3drotterdam.nl/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1196A72D-01A5-4A18-9B61-93968AB9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721" y="4412022"/>
            <a:ext cx="4788024" cy="237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Pijl: rechts 21">
            <a:extLst>
              <a:ext uri="{FF2B5EF4-FFF2-40B4-BE49-F238E27FC236}">
                <a16:creationId xmlns:a16="http://schemas.microsoft.com/office/drawing/2014/main" id="{F6AB9FB9-F955-4168-8897-45785CAC45EE}"/>
              </a:ext>
            </a:extLst>
          </p:cNvPr>
          <p:cNvSpPr/>
          <p:nvPr/>
        </p:nvSpPr>
        <p:spPr bwMode="auto">
          <a:xfrm>
            <a:off x="4372294" y="1991829"/>
            <a:ext cx="595672" cy="6920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>
              <a:latin typeface="Arial" charset="0"/>
              <a:ea typeface="ＭＳ Ｐゴシック" pitchFamily="-48" charset="-128"/>
            </a:endParaRPr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2B56BC62-8438-455D-865B-AC28F048E4E5}"/>
              </a:ext>
            </a:extLst>
          </p:cNvPr>
          <p:cNvSpPr/>
          <p:nvPr/>
        </p:nvSpPr>
        <p:spPr bwMode="auto">
          <a:xfrm>
            <a:off x="6631369" y="1991829"/>
            <a:ext cx="595672" cy="6920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>
              <a:latin typeface="Arial" charset="0"/>
              <a:ea typeface="ＭＳ Ｐゴシック" pitchFamily="-48" charset="-128"/>
            </a:endParaRPr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1AB701E0-9E97-4EDD-9CE9-537BC7AF6754}"/>
              </a:ext>
            </a:extLst>
          </p:cNvPr>
          <p:cNvSpPr/>
          <p:nvPr/>
        </p:nvSpPr>
        <p:spPr bwMode="auto">
          <a:xfrm>
            <a:off x="5357424" y="5157147"/>
            <a:ext cx="595672" cy="6920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>
              <a:latin typeface="Arial" charset="0"/>
              <a:ea typeface="ＭＳ Ｐゴシック" pitchFamily="-48" charset="-128"/>
            </a:endParaRPr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30DBEF9B-6636-4445-A5BF-8DAEF84B97F0}"/>
              </a:ext>
            </a:extLst>
          </p:cNvPr>
          <p:cNvSpPr txBox="1">
            <a:spLocks/>
          </p:cNvSpPr>
          <p:nvPr/>
        </p:nvSpPr>
        <p:spPr bwMode="auto">
          <a:xfrm>
            <a:off x="2619433" y="569480"/>
            <a:ext cx="7777163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-374976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222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49952" indent="-374976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944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  <a:latin typeface="ProximaNova"/>
              </a:rPr>
              <a:t>Technische</a:t>
            </a:r>
            <a:r>
              <a:rPr lang="en-US" b="1" dirty="0">
                <a:solidFill>
                  <a:schemeClr val="bg1"/>
                </a:solidFill>
                <a:latin typeface="ProximaNova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ProximaNova"/>
              </a:rPr>
              <a:t>tekening</a:t>
            </a:r>
            <a:r>
              <a:rPr lang="en-US" b="1" dirty="0">
                <a:solidFill>
                  <a:schemeClr val="bg1"/>
                </a:solidFill>
                <a:latin typeface="ProximaNova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ProximaNova"/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chemeClr val="bg1"/>
                </a:solidFill>
                <a:latin typeface="ProximaNova"/>
              </a:rPr>
              <a:t> digital twin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Pijl: gebogen omhoog 25">
            <a:extLst>
              <a:ext uri="{FF2B5EF4-FFF2-40B4-BE49-F238E27FC236}">
                <a16:creationId xmlns:a16="http://schemas.microsoft.com/office/drawing/2014/main" id="{B060E410-DB09-4799-940F-3EADD118C7F4}"/>
              </a:ext>
            </a:extLst>
          </p:cNvPr>
          <p:cNvSpPr/>
          <p:nvPr/>
        </p:nvSpPr>
        <p:spPr bwMode="auto">
          <a:xfrm flipH="1" flipV="1">
            <a:off x="3431704" y="3594148"/>
            <a:ext cx="5544616" cy="1245950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>
              <a:latin typeface="Arial" charset="0"/>
              <a:ea typeface="ＭＳ Ｐゴシック" pitchFamily="-48" charset="-128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AB17B671-EF48-4E91-A1B1-A5FAE8C0F924}"/>
              </a:ext>
            </a:extLst>
          </p:cNvPr>
          <p:cNvSpPr/>
          <p:nvPr/>
        </p:nvSpPr>
        <p:spPr bwMode="auto">
          <a:xfrm>
            <a:off x="8688288" y="3284984"/>
            <a:ext cx="288032" cy="61856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>
              <a:latin typeface="Arial" charset="0"/>
              <a:ea typeface="ＭＳ Ｐゴシック" pitchFamily="-48" charset="-128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0D40166A-F4B8-4FCE-819A-F14E910CB183}"/>
              </a:ext>
            </a:extLst>
          </p:cNvPr>
          <p:cNvSpPr txBox="1"/>
          <p:nvPr/>
        </p:nvSpPr>
        <p:spPr>
          <a:xfrm>
            <a:off x="5666495" y="4169930"/>
            <a:ext cx="45933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https://www.riool.net/presenteren-van-wateroverlast</a:t>
            </a:r>
          </a:p>
        </p:txBody>
      </p:sp>
    </p:spTree>
    <p:extLst>
      <p:ext uri="{BB962C8B-B14F-4D97-AF65-F5344CB8AC3E}">
        <p14:creationId xmlns:p14="http://schemas.microsoft.com/office/powerpoint/2010/main" val="224186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5FE2C4D4-CF11-4E5B-8BA1-9FCE3C7B76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/>
              <a:t>Digital Twins</a:t>
            </a:r>
            <a:endParaRPr lang="en-GB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ED14BE9-0456-45DD-AB9F-DA616F47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99" y="1690688"/>
            <a:ext cx="8813801" cy="4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61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612B0-FB00-4C7C-B72A-C75C7DA84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D045D8-9E55-4022-A520-AD9206C01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9F1076E-B03F-4F88-944D-2B57746C4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70"/>
            <a:ext cx="12192000" cy="667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00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46EE2E-6A0F-4E56-9EBB-F7F4CF002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7" y="44624"/>
            <a:ext cx="7777163" cy="1143000"/>
          </a:xfrm>
        </p:spPr>
        <p:txBody>
          <a:bodyPr/>
          <a:lstStyle/>
          <a:p>
            <a:r>
              <a:rPr lang="nl-NL" dirty="0"/>
              <a:t>Digital Twins</a:t>
            </a:r>
            <a:endParaRPr lang="en-GB" dirty="0"/>
          </a:p>
        </p:txBody>
      </p:sp>
      <p:pic>
        <p:nvPicPr>
          <p:cNvPr id="5" name="Onlinemedia 4" title="Groenewoud: analyse van water en hittestress met Tygron">
            <a:hlinkClick r:id="" action="ppaction://media"/>
            <a:extLst>
              <a:ext uri="{FF2B5EF4-FFF2-40B4-BE49-F238E27FC236}">
                <a16:creationId xmlns:a16="http://schemas.microsoft.com/office/drawing/2014/main" id="{01AC329E-6F93-4A4A-AC8E-6597EEC2AB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47529" y="1772816"/>
            <a:ext cx="8300263" cy="4689648"/>
          </a:xfrm>
          <a:prstGeom prst="rect">
            <a:avLst/>
          </a:prstGeom>
        </p:spPr>
      </p:pic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A3677E86-A167-4B09-BBF9-0A5D1B8D6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545" y="836712"/>
            <a:ext cx="9428930" cy="3600450"/>
          </a:xfrm>
        </p:spPr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ProximaNova"/>
              </a:rPr>
              <a:t>Example software: Tygron Platform (Dutch company)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92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</TotalTime>
  <Words>1315</Words>
  <Application>Microsoft Office PowerPoint</Application>
  <PresentationFormat>Breedbeeld</PresentationFormat>
  <Paragraphs>203</Paragraphs>
  <Slides>36</Slides>
  <Notes>1</Notes>
  <HiddenSlides>10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Google Sans Text</vt:lpstr>
      <vt:lpstr>ProximaNova</vt:lpstr>
      <vt:lpstr>Segoe UI Web (West European)</vt:lpstr>
      <vt:lpstr>Symbol</vt:lpstr>
      <vt:lpstr>Wingdings</vt:lpstr>
      <vt:lpstr>Kantoorthema</vt:lpstr>
      <vt:lpstr>Keuzevak Digital Twins</vt:lpstr>
      <vt:lpstr>PowerPoint-presentatie</vt:lpstr>
      <vt:lpstr>PowerPoint-presentatie</vt:lpstr>
      <vt:lpstr>PowerPoint-presentatie</vt:lpstr>
      <vt:lpstr>Digitale wereld</vt:lpstr>
      <vt:lpstr>PowerPoint-presentatie</vt:lpstr>
      <vt:lpstr>PowerPoint-presentatie</vt:lpstr>
      <vt:lpstr>PowerPoint-presentatie</vt:lpstr>
      <vt:lpstr>Digital Twins</vt:lpstr>
      <vt:lpstr>PowerPoint-presentatie</vt:lpstr>
      <vt:lpstr>PowerPoint-presentatie</vt:lpstr>
      <vt:lpstr>PowerPoint-presentatie</vt:lpstr>
      <vt:lpstr>PowerPoint-presentatie</vt:lpstr>
      <vt:lpstr>PowerPoint-presentatie</vt:lpstr>
      <vt:lpstr>Aan de slag met Tygron</vt:lpstr>
      <vt:lpstr>Een model?</vt:lpstr>
      <vt:lpstr>Input</vt:lpstr>
      <vt:lpstr>PowerPoint-presentatie</vt:lpstr>
      <vt:lpstr>PowerPoint-presentatie</vt:lpstr>
      <vt:lpstr>PowerPoint-presentatie</vt:lpstr>
      <vt:lpstr>PowerPoint-presentatie</vt:lpstr>
      <vt:lpstr>Overlay: Leefbaarheid</vt:lpstr>
      <vt:lpstr>PowerPoint-presentatie</vt:lpstr>
      <vt:lpstr>PowerPoint-presentatie</vt:lpstr>
      <vt:lpstr>Pauze</vt:lpstr>
      <vt:lpstr>Het creëren van de toekomstige situatie</vt:lpstr>
      <vt:lpstr>Klimaatadaptatie</vt:lpstr>
      <vt:lpstr>PowerPoint-presentatie</vt:lpstr>
      <vt:lpstr>Wat is een measure?</vt:lpstr>
      <vt:lpstr>Het creëren van de future situation</vt:lpstr>
      <vt:lpstr>PowerPoint-presentatie</vt:lpstr>
      <vt:lpstr>Spatial Measures</vt:lpstr>
      <vt:lpstr>Removing objects</vt:lpstr>
      <vt:lpstr>PowerPoint-presentatie</vt:lpstr>
      <vt:lpstr>Huiswerk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Tygron</dc:title>
  <dc:creator>Bruijns, A.J. (Andy)</dc:creator>
  <cp:lastModifiedBy>Bruijns, A.J. (Andy)</cp:lastModifiedBy>
  <cp:revision>98</cp:revision>
  <dcterms:created xsi:type="dcterms:W3CDTF">2022-03-11T14:36:44Z</dcterms:created>
  <dcterms:modified xsi:type="dcterms:W3CDTF">2023-11-16T13:59:16Z</dcterms:modified>
</cp:coreProperties>
</file>